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sldIdLst>
    <p:sldId id="258" r:id="rId5"/>
  </p:sldIdLst>
  <p:sldSz cx="512064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40" userDrawn="1">
          <p15:clr>
            <a:srgbClr val="A4A3A4"/>
          </p15:clr>
        </p15:guide>
        <p15:guide id="2" pos="7952" userDrawn="1">
          <p15:clr>
            <a:srgbClr val="A4A3A4"/>
          </p15:clr>
        </p15:guide>
        <p15:guide id="3" pos="1120" userDrawn="1">
          <p15:clr>
            <a:srgbClr val="A4A3A4"/>
          </p15:clr>
        </p15:guide>
        <p15:guide id="4" pos="8848" userDrawn="1">
          <p15:clr>
            <a:srgbClr val="A4A3A4"/>
          </p15:clr>
        </p15:guide>
        <p15:guide id="5" pos="15736" userDrawn="1">
          <p15:clr>
            <a:srgbClr val="A4A3A4"/>
          </p15:clr>
        </p15:guide>
        <p15:guide id="6" pos="16632" userDrawn="1">
          <p15:clr>
            <a:srgbClr val="A4A3A4"/>
          </p15:clr>
        </p15:guide>
        <p15:guide id="7" pos="23464" userDrawn="1">
          <p15:clr>
            <a:srgbClr val="A4A3A4"/>
          </p15:clr>
        </p15:guide>
        <p15:guide id="8" pos="24360" userDrawn="1">
          <p15:clr>
            <a:srgbClr val="A4A3A4"/>
          </p15:clr>
        </p15:guide>
        <p15:guide id="9" pos="31192" userDrawn="1">
          <p15:clr>
            <a:srgbClr val="A4A3A4"/>
          </p15:clr>
        </p15:guide>
        <p15:guide id="10" orient="horz" pos="4088" userDrawn="1">
          <p15:clr>
            <a:srgbClr val="A4A3A4"/>
          </p15:clr>
        </p15:guide>
        <p15:guide id="11" orient="horz" pos="225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0013"/>
    <a:srgbClr val="E0C785"/>
    <a:srgbClr val="FFCD82"/>
    <a:srgbClr val="D9A95C"/>
    <a:srgbClr val="6C53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A2DF4F-F8CD-5B48-9100-88D50AD024B4}" v="79" dt="2024-06-12T03:26:22.9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634"/>
    <p:restoredTop sz="94694"/>
  </p:normalViewPr>
  <p:slideViewPr>
    <p:cSldViewPr snapToObjects="1">
      <p:cViewPr>
        <p:scale>
          <a:sx n="27" d="100"/>
          <a:sy n="27" d="100"/>
        </p:scale>
        <p:origin x="504" y="144"/>
      </p:cViewPr>
      <p:guideLst>
        <p:guide orient="horz" pos="12040"/>
        <p:guide pos="7952"/>
        <p:guide pos="1120"/>
        <p:guide pos="8848"/>
        <p:guide pos="15736"/>
        <p:guide pos="16632"/>
        <p:guide pos="23464"/>
        <p:guide pos="24360"/>
        <p:guide pos="31192"/>
        <p:guide orient="horz" pos="4088"/>
        <p:guide orient="horz" pos="225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Cooper Borkenhagen" userId="282282d3-069b-461b-9066-c06341908c4b" providerId="ADAL" clId="{5FA2DF4F-F8CD-5B48-9100-88D50AD024B4}"/>
    <pc:docChg chg="undo custSel delSld modSld">
      <pc:chgData name="Matthew Cooper Borkenhagen" userId="282282d3-069b-461b-9066-c06341908c4b" providerId="ADAL" clId="{5FA2DF4F-F8CD-5B48-9100-88D50AD024B4}" dt="2024-06-12T04:00:58.109" v="11173" actId="20577"/>
      <pc:docMkLst>
        <pc:docMk/>
      </pc:docMkLst>
      <pc:sldChg chg="addSp delSp modSp mod">
        <pc:chgData name="Matthew Cooper Borkenhagen" userId="282282d3-069b-461b-9066-c06341908c4b" providerId="ADAL" clId="{5FA2DF4F-F8CD-5B48-9100-88D50AD024B4}" dt="2024-06-12T04:00:58.109" v="11173" actId="20577"/>
        <pc:sldMkLst>
          <pc:docMk/>
          <pc:sldMk cId="1366145660" sldId="258"/>
        </pc:sldMkLst>
        <pc:spChg chg="del mod">
          <ac:chgData name="Matthew Cooper Borkenhagen" userId="282282d3-069b-461b-9066-c06341908c4b" providerId="ADAL" clId="{5FA2DF4F-F8CD-5B48-9100-88D50AD024B4}" dt="2024-06-07T21:39:53.291" v="2306" actId="478"/>
          <ac:spMkLst>
            <pc:docMk/>
            <pc:sldMk cId="1366145660" sldId="258"/>
            <ac:spMk id="2" creationId="{FE5372D7-636B-5F1A-4368-ECE09635D1D3}"/>
          </ac:spMkLst>
        </pc:spChg>
        <pc:spChg chg="add mod">
          <ac:chgData name="Matthew Cooper Borkenhagen" userId="282282d3-069b-461b-9066-c06341908c4b" providerId="ADAL" clId="{5FA2DF4F-F8CD-5B48-9100-88D50AD024B4}" dt="2024-06-07T21:44:01.184" v="2622" actId="1036"/>
          <ac:spMkLst>
            <pc:docMk/>
            <pc:sldMk cId="1366145660" sldId="258"/>
            <ac:spMk id="4" creationId="{B1BC8CAD-46DE-4279-9D57-E4AFEB32A5A6}"/>
          </ac:spMkLst>
        </pc:spChg>
        <pc:spChg chg="add mod">
          <ac:chgData name="Matthew Cooper Borkenhagen" userId="282282d3-069b-461b-9066-c06341908c4b" providerId="ADAL" clId="{5FA2DF4F-F8CD-5B48-9100-88D50AD024B4}" dt="2024-06-12T04:00:58.109" v="11173" actId="20577"/>
          <ac:spMkLst>
            <pc:docMk/>
            <pc:sldMk cId="1366145660" sldId="258"/>
            <ac:spMk id="5" creationId="{1A8ED3CC-784C-3C80-CE58-D73CAC8D015C}"/>
          </ac:spMkLst>
        </pc:spChg>
        <pc:spChg chg="add mod">
          <ac:chgData name="Matthew Cooper Borkenhagen" userId="282282d3-069b-461b-9066-c06341908c4b" providerId="ADAL" clId="{5FA2DF4F-F8CD-5B48-9100-88D50AD024B4}" dt="2024-06-07T21:36:14.561" v="2171" actId="14100"/>
          <ac:spMkLst>
            <pc:docMk/>
            <pc:sldMk cId="1366145660" sldId="258"/>
            <ac:spMk id="6" creationId="{97EA3CF1-A52C-A8A6-E057-B4420B3C9372}"/>
          </ac:spMkLst>
        </pc:spChg>
        <pc:spChg chg="add del mod">
          <ac:chgData name="Matthew Cooper Borkenhagen" userId="282282d3-069b-461b-9066-c06341908c4b" providerId="ADAL" clId="{5FA2DF4F-F8CD-5B48-9100-88D50AD024B4}" dt="2024-06-07T00:58:37.438" v="542" actId="478"/>
          <ac:spMkLst>
            <pc:docMk/>
            <pc:sldMk cId="1366145660" sldId="258"/>
            <ac:spMk id="6" creationId="{C204DD86-82BA-EFE5-5A08-94AD28B651A4}"/>
          </ac:spMkLst>
        </pc:spChg>
        <pc:spChg chg="add del mod">
          <ac:chgData name="Matthew Cooper Borkenhagen" userId="282282d3-069b-461b-9066-c06341908c4b" providerId="ADAL" clId="{5FA2DF4F-F8CD-5B48-9100-88D50AD024B4}" dt="2024-06-07T00:58:37.438" v="542" actId="478"/>
          <ac:spMkLst>
            <pc:docMk/>
            <pc:sldMk cId="1366145660" sldId="258"/>
            <ac:spMk id="7" creationId="{1C470959-CCC0-2657-7938-3C38BAC614AF}"/>
          </ac:spMkLst>
        </pc:spChg>
        <pc:spChg chg="add del mod">
          <ac:chgData name="Matthew Cooper Borkenhagen" userId="282282d3-069b-461b-9066-c06341908c4b" providerId="ADAL" clId="{5FA2DF4F-F8CD-5B48-9100-88D50AD024B4}" dt="2024-06-07T21:36:45.340" v="2179" actId="478"/>
          <ac:spMkLst>
            <pc:docMk/>
            <pc:sldMk cId="1366145660" sldId="258"/>
            <ac:spMk id="7" creationId="{860D1B54-E3F3-24F7-1576-8F10E5AA5AA6}"/>
          </ac:spMkLst>
        </pc:spChg>
        <pc:spChg chg="add del mod">
          <ac:chgData name="Matthew Cooper Borkenhagen" userId="282282d3-069b-461b-9066-c06341908c4b" providerId="ADAL" clId="{5FA2DF4F-F8CD-5B48-9100-88D50AD024B4}" dt="2024-06-07T00:58:37.438" v="542" actId="478"/>
          <ac:spMkLst>
            <pc:docMk/>
            <pc:sldMk cId="1366145660" sldId="258"/>
            <ac:spMk id="8" creationId="{66BA9780-512D-2CF2-3FC3-9E0A24A26D68}"/>
          </ac:spMkLst>
        </pc:spChg>
        <pc:spChg chg="add mod">
          <ac:chgData name="Matthew Cooper Borkenhagen" userId="282282d3-069b-461b-9066-c06341908c4b" providerId="ADAL" clId="{5FA2DF4F-F8CD-5B48-9100-88D50AD024B4}" dt="2024-06-07T21:42:53.697" v="2607" actId="14100"/>
          <ac:spMkLst>
            <pc:docMk/>
            <pc:sldMk cId="1366145660" sldId="258"/>
            <ac:spMk id="8" creationId="{9D9803CB-787B-73C3-FC06-6297B0256082}"/>
          </ac:spMkLst>
        </pc:spChg>
        <pc:spChg chg="add del mod">
          <ac:chgData name="Matthew Cooper Borkenhagen" userId="282282d3-069b-461b-9066-c06341908c4b" providerId="ADAL" clId="{5FA2DF4F-F8CD-5B48-9100-88D50AD024B4}" dt="2024-06-07T00:59:19.629" v="554" actId="478"/>
          <ac:spMkLst>
            <pc:docMk/>
            <pc:sldMk cId="1366145660" sldId="258"/>
            <ac:spMk id="9" creationId="{535F0196-581D-F4B9-996E-3FD98E0C8E55}"/>
          </ac:spMkLst>
        </pc:spChg>
        <pc:spChg chg="add mod">
          <ac:chgData name="Matthew Cooper Borkenhagen" userId="282282d3-069b-461b-9066-c06341908c4b" providerId="ADAL" clId="{5FA2DF4F-F8CD-5B48-9100-88D50AD024B4}" dt="2024-06-07T21:40:02.591" v="2312" actId="1036"/>
          <ac:spMkLst>
            <pc:docMk/>
            <pc:sldMk cId="1366145660" sldId="258"/>
            <ac:spMk id="9" creationId="{BB9034DB-A1D9-F642-8EB7-AC9EF4D212DD}"/>
          </ac:spMkLst>
        </pc:spChg>
        <pc:spChg chg="add mod">
          <ac:chgData name="Matthew Cooper Borkenhagen" userId="282282d3-069b-461b-9066-c06341908c4b" providerId="ADAL" clId="{5FA2DF4F-F8CD-5B48-9100-88D50AD024B4}" dt="2024-06-07T21:43:44.878" v="2618" actId="14100"/>
          <ac:spMkLst>
            <pc:docMk/>
            <pc:sldMk cId="1366145660" sldId="258"/>
            <ac:spMk id="10" creationId="{F0CB75A7-0DB0-BA22-C81C-62C1524012DE}"/>
          </ac:spMkLst>
        </pc:spChg>
        <pc:spChg chg="add del mod">
          <ac:chgData name="Matthew Cooper Borkenhagen" userId="282282d3-069b-461b-9066-c06341908c4b" providerId="ADAL" clId="{5FA2DF4F-F8CD-5B48-9100-88D50AD024B4}" dt="2024-06-07T01:00:43.932" v="567" actId="478"/>
          <ac:spMkLst>
            <pc:docMk/>
            <pc:sldMk cId="1366145660" sldId="258"/>
            <ac:spMk id="10" creationId="{FAEBAC5C-2953-8CCC-F34B-B768E6D36607}"/>
          </ac:spMkLst>
        </pc:spChg>
        <pc:spChg chg="add mod">
          <ac:chgData name="Matthew Cooper Borkenhagen" userId="282282d3-069b-461b-9066-c06341908c4b" providerId="ADAL" clId="{5FA2DF4F-F8CD-5B48-9100-88D50AD024B4}" dt="2024-06-07T21:41:49.958" v="2595" actId="1038"/>
          <ac:spMkLst>
            <pc:docMk/>
            <pc:sldMk cId="1366145660" sldId="258"/>
            <ac:spMk id="11" creationId="{2CD71A27-CCD6-3054-8F60-7F99320F271D}"/>
          </ac:spMkLst>
        </pc:spChg>
        <pc:spChg chg="add del mod">
          <ac:chgData name="Matthew Cooper Borkenhagen" userId="282282d3-069b-461b-9066-c06341908c4b" providerId="ADAL" clId="{5FA2DF4F-F8CD-5B48-9100-88D50AD024B4}" dt="2024-06-07T00:59:18.569" v="553" actId="478"/>
          <ac:spMkLst>
            <pc:docMk/>
            <pc:sldMk cId="1366145660" sldId="258"/>
            <ac:spMk id="11" creationId="{F013CC0C-130F-8442-6638-3213B890E592}"/>
          </ac:spMkLst>
        </pc:spChg>
        <pc:spChg chg="add del mod">
          <ac:chgData name="Matthew Cooper Borkenhagen" userId="282282d3-069b-461b-9066-c06341908c4b" providerId="ADAL" clId="{5FA2DF4F-F8CD-5B48-9100-88D50AD024B4}" dt="2024-06-07T01:01:35.311" v="572" actId="478"/>
          <ac:spMkLst>
            <pc:docMk/>
            <pc:sldMk cId="1366145660" sldId="258"/>
            <ac:spMk id="12" creationId="{58871056-7F0D-0CA5-6B44-37E86ACBE152}"/>
          </ac:spMkLst>
        </pc:spChg>
        <pc:spChg chg="add del mod">
          <ac:chgData name="Matthew Cooper Borkenhagen" userId="282282d3-069b-461b-9066-c06341908c4b" providerId="ADAL" clId="{5FA2DF4F-F8CD-5B48-9100-88D50AD024B4}" dt="2024-06-07T01:00:42.567" v="566" actId="478"/>
          <ac:spMkLst>
            <pc:docMk/>
            <pc:sldMk cId="1366145660" sldId="258"/>
            <ac:spMk id="13" creationId="{92848EE6-50AD-ED12-0387-04B1055BF3EB}"/>
          </ac:spMkLst>
        </pc:spChg>
        <pc:spChg chg="add mod">
          <ac:chgData name="Matthew Cooper Borkenhagen" userId="282282d3-069b-461b-9066-c06341908c4b" providerId="ADAL" clId="{5FA2DF4F-F8CD-5B48-9100-88D50AD024B4}" dt="2024-06-12T03:44:23.559" v="10628" actId="20577"/>
          <ac:spMkLst>
            <pc:docMk/>
            <pc:sldMk cId="1366145660" sldId="258"/>
            <ac:spMk id="14" creationId="{27DF00E9-9B45-C594-1875-DF479E9B9884}"/>
          </ac:spMkLst>
        </pc:spChg>
        <pc:spChg chg="add del mod">
          <ac:chgData name="Matthew Cooper Borkenhagen" userId="282282d3-069b-461b-9066-c06341908c4b" providerId="ADAL" clId="{5FA2DF4F-F8CD-5B48-9100-88D50AD024B4}" dt="2024-06-12T03:26:50.661" v="10417" actId="1076"/>
          <ac:spMkLst>
            <pc:docMk/>
            <pc:sldMk cId="1366145660" sldId="258"/>
            <ac:spMk id="15" creationId="{E443A955-7170-E516-689C-454D45271D43}"/>
          </ac:spMkLst>
        </pc:spChg>
        <pc:spChg chg="add mod">
          <ac:chgData name="Matthew Cooper Borkenhagen" userId="282282d3-069b-461b-9066-c06341908c4b" providerId="ADAL" clId="{5FA2DF4F-F8CD-5B48-9100-88D50AD024B4}" dt="2024-06-12T03:46:47.636" v="10755" actId="14100"/>
          <ac:spMkLst>
            <pc:docMk/>
            <pc:sldMk cId="1366145660" sldId="258"/>
            <ac:spMk id="16" creationId="{C1B0F318-EE21-5B64-15E6-4C13177C47E1}"/>
          </ac:spMkLst>
        </pc:spChg>
        <pc:spChg chg="add mod">
          <ac:chgData name="Matthew Cooper Borkenhagen" userId="282282d3-069b-461b-9066-c06341908c4b" providerId="ADAL" clId="{5FA2DF4F-F8CD-5B48-9100-88D50AD024B4}" dt="2024-06-12T03:46:59.367" v="10757" actId="255"/>
          <ac:spMkLst>
            <pc:docMk/>
            <pc:sldMk cId="1366145660" sldId="258"/>
            <ac:spMk id="19" creationId="{ECA2A65D-08D7-A84D-596B-EB007F7EF330}"/>
          </ac:spMkLst>
        </pc:spChg>
        <pc:spChg chg="add del mod">
          <ac:chgData name="Matthew Cooper Borkenhagen" userId="282282d3-069b-461b-9066-c06341908c4b" providerId="ADAL" clId="{5FA2DF4F-F8CD-5B48-9100-88D50AD024B4}" dt="2024-06-11T14:49:17.630" v="4851" actId="478"/>
          <ac:spMkLst>
            <pc:docMk/>
            <pc:sldMk cId="1366145660" sldId="258"/>
            <ac:spMk id="24" creationId="{BFFF8BA8-4A60-2807-AC69-F47C9B2DEC2E}"/>
          </ac:spMkLst>
        </pc:spChg>
        <pc:spChg chg="add mod">
          <ac:chgData name="Matthew Cooper Borkenhagen" userId="282282d3-069b-461b-9066-c06341908c4b" providerId="ADAL" clId="{5FA2DF4F-F8CD-5B48-9100-88D50AD024B4}" dt="2024-06-12T03:51:28.393" v="10913" actId="20577"/>
          <ac:spMkLst>
            <pc:docMk/>
            <pc:sldMk cId="1366145660" sldId="258"/>
            <ac:spMk id="25" creationId="{5BEA6001-6991-CF2F-6C26-14EDEDE07E7B}"/>
          </ac:spMkLst>
        </pc:spChg>
        <pc:spChg chg="add mod">
          <ac:chgData name="Matthew Cooper Borkenhagen" userId="282282d3-069b-461b-9066-c06341908c4b" providerId="ADAL" clId="{5FA2DF4F-F8CD-5B48-9100-88D50AD024B4}" dt="2024-06-11T20:16:41.206" v="8528" actId="1038"/>
          <ac:spMkLst>
            <pc:docMk/>
            <pc:sldMk cId="1366145660" sldId="258"/>
            <ac:spMk id="26" creationId="{481A5526-4946-7B57-BE8C-C98503538B71}"/>
          </ac:spMkLst>
        </pc:spChg>
        <pc:spChg chg="add mod">
          <ac:chgData name="Matthew Cooper Borkenhagen" userId="282282d3-069b-461b-9066-c06341908c4b" providerId="ADAL" clId="{5FA2DF4F-F8CD-5B48-9100-88D50AD024B4}" dt="2024-06-12T03:59:10.099" v="11140" actId="1035"/>
          <ac:spMkLst>
            <pc:docMk/>
            <pc:sldMk cId="1366145660" sldId="258"/>
            <ac:spMk id="27" creationId="{E4475C37-B2E5-ED92-F842-CE120EB5D4CD}"/>
          </ac:spMkLst>
        </pc:spChg>
        <pc:spChg chg="add mod">
          <ac:chgData name="Matthew Cooper Borkenhagen" userId="282282d3-069b-461b-9066-c06341908c4b" providerId="ADAL" clId="{5FA2DF4F-F8CD-5B48-9100-88D50AD024B4}" dt="2024-06-12T03:54:51.668" v="11056" actId="1036"/>
          <ac:spMkLst>
            <pc:docMk/>
            <pc:sldMk cId="1366145660" sldId="258"/>
            <ac:spMk id="28" creationId="{E3D4A2E4-0B9D-E498-3654-25D29AA60A35}"/>
          </ac:spMkLst>
        </pc:spChg>
        <pc:spChg chg="add mod">
          <ac:chgData name="Matthew Cooper Borkenhagen" userId="282282d3-069b-461b-9066-c06341908c4b" providerId="ADAL" clId="{5FA2DF4F-F8CD-5B48-9100-88D50AD024B4}" dt="2024-06-12T03:53:04.239" v="11044" actId="20577"/>
          <ac:spMkLst>
            <pc:docMk/>
            <pc:sldMk cId="1366145660" sldId="258"/>
            <ac:spMk id="29" creationId="{2CBD5019-7F4A-BB7E-FDC7-9701880A539F}"/>
          </ac:spMkLst>
        </pc:spChg>
        <pc:spChg chg="del">
          <ac:chgData name="Matthew Cooper Borkenhagen" userId="282282d3-069b-461b-9066-c06341908c4b" providerId="ADAL" clId="{5FA2DF4F-F8CD-5B48-9100-88D50AD024B4}" dt="2024-06-06T20:16:46.207" v="1" actId="478"/>
          <ac:spMkLst>
            <pc:docMk/>
            <pc:sldMk cId="1366145660" sldId="258"/>
            <ac:spMk id="29" creationId="{3ABD0FF7-D355-5B47-B0E1-A5DE3882231A}"/>
          </ac:spMkLst>
        </pc:spChg>
        <pc:spChg chg="del">
          <ac:chgData name="Matthew Cooper Borkenhagen" userId="282282d3-069b-461b-9066-c06341908c4b" providerId="ADAL" clId="{5FA2DF4F-F8CD-5B48-9100-88D50AD024B4}" dt="2024-06-06T20:16:44.164" v="0" actId="478"/>
          <ac:spMkLst>
            <pc:docMk/>
            <pc:sldMk cId="1366145660" sldId="258"/>
            <ac:spMk id="30" creationId="{7C00D24D-AB4D-2F40-ACEE-E987960DE8A4}"/>
          </ac:spMkLst>
        </pc:spChg>
        <pc:spChg chg="mod">
          <ac:chgData name="Matthew Cooper Borkenhagen" userId="282282d3-069b-461b-9066-c06341908c4b" providerId="ADAL" clId="{5FA2DF4F-F8CD-5B48-9100-88D50AD024B4}" dt="2024-06-12T04:00:37.668" v="11169" actId="1036"/>
          <ac:spMkLst>
            <pc:docMk/>
            <pc:sldMk cId="1366145660" sldId="258"/>
            <ac:spMk id="31" creationId="{339ECDD7-10C1-4D4D-BD9A-4565AA1DCC89}"/>
          </ac:spMkLst>
        </pc:spChg>
        <pc:spChg chg="del mod">
          <ac:chgData name="Matthew Cooper Borkenhagen" userId="282282d3-069b-461b-9066-c06341908c4b" providerId="ADAL" clId="{5FA2DF4F-F8CD-5B48-9100-88D50AD024B4}" dt="2024-06-07T01:01:37.657" v="573" actId="478"/>
          <ac:spMkLst>
            <pc:docMk/>
            <pc:sldMk cId="1366145660" sldId="258"/>
            <ac:spMk id="32" creationId="{8A6969EA-F3C8-DE49-AF48-ADD762034FA8}"/>
          </ac:spMkLst>
        </pc:spChg>
        <pc:spChg chg="del mod">
          <ac:chgData name="Matthew Cooper Borkenhagen" userId="282282d3-069b-461b-9066-c06341908c4b" providerId="ADAL" clId="{5FA2DF4F-F8CD-5B48-9100-88D50AD024B4}" dt="2024-06-07T00:56:03.988" v="492" actId="478"/>
          <ac:spMkLst>
            <pc:docMk/>
            <pc:sldMk cId="1366145660" sldId="258"/>
            <ac:spMk id="33" creationId="{A5EB49DD-0BB2-4647-9A11-C71D99217657}"/>
          </ac:spMkLst>
        </pc:spChg>
        <pc:spChg chg="del mod">
          <ac:chgData name="Matthew Cooper Borkenhagen" userId="282282d3-069b-461b-9066-c06341908c4b" providerId="ADAL" clId="{5FA2DF4F-F8CD-5B48-9100-88D50AD024B4}" dt="2024-06-07T00:56:20.097" v="495" actId="478"/>
          <ac:spMkLst>
            <pc:docMk/>
            <pc:sldMk cId="1366145660" sldId="258"/>
            <ac:spMk id="34" creationId="{F4886EE7-9F7C-2B4B-8C09-ECF61E064027}"/>
          </ac:spMkLst>
        </pc:spChg>
        <pc:spChg chg="add mod">
          <ac:chgData name="Matthew Cooper Borkenhagen" userId="282282d3-069b-461b-9066-c06341908c4b" providerId="ADAL" clId="{5FA2DF4F-F8CD-5B48-9100-88D50AD024B4}" dt="2024-06-12T03:54:47.446" v="11054" actId="1036"/>
          <ac:spMkLst>
            <pc:docMk/>
            <pc:sldMk cId="1366145660" sldId="258"/>
            <ac:spMk id="35" creationId="{77AA546A-3F8A-0BFF-120E-FA37FF970E2E}"/>
          </ac:spMkLst>
        </pc:spChg>
        <pc:spChg chg="del mod">
          <ac:chgData name="Matthew Cooper Borkenhagen" userId="282282d3-069b-461b-9066-c06341908c4b" providerId="ADAL" clId="{5FA2DF4F-F8CD-5B48-9100-88D50AD024B4}" dt="2024-06-07T00:56:29.037" v="498" actId="478"/>
          <ac:spMkLst>
            <pc:docMk/>
            <pc:sldMk cId="1366145660" sldId="258"/>
            <ac:spMk id="35" creationId="{E11F5A86-F33D-8749-8FB2-FB618785F98B}"/>
          </ac:spMkLst>
        </pc:spChg>
        <pc:spChg chg="mod">
          <ac:chgData name="Matthew Cooper Borkenhagen" userId="282282d3-069b-461b-9066-c06341908c4b" providerId="ADAL" clId="{5FA2DF4F-F8CD-5B48-9100-88D50AD024B4}" dt="2024-06-12T03:59:25.950" v="11142" actId="20577"/>
          <ac:spMkLst>
            <pc:docMk/>
            <pc:sldMk cId="1366145660" sldId="258"/>
            <ac:spMk id="36" creationId="{A1644904-EA55-A84F-A2E3-7AE8BCA1962A}"/>
          </ac:spMkLst>
        </pc:spChg>
        <pc:spChg chg="mod">
          <ac:chgData name="Matthew Cooper Borkenhagen" userId="282282d3-069b-461b-9066-c06341908c4b" providerId="ADAL" clId="{5FA2DF4F-F8CD-5B48-9100-88D50AD024B4}" dt="2024-06-12T04:00:16.945" v="11164" actId="1036"/>
          <ac:spMkLst>
            <pc:docMk/>
            <pc:sldMk cId="1366145660" sldId="258"/>
            <ac:spMk id="37" creationId="{A051C9A0-EBAF-1A45-91B6-05DA2C1FAA04}"/>
          </ac:spMkLst>
        </pc:spChg>
        <pc:spChg chg="del mod">
          <ac:chgData name="Matthew Cooper Borkenhagen" userId="282282d3-069b-461b-9066-c06341908c4b" providerId="ADAL" clId="{5FA2DF4F-F8CD-5B48-9100-88D50AD024B4}" dt="2024-06-06T20:39:02.257" v="415" actId="478"/>
          <ac:spMkLst>
            <pc:docMk/>
            <pc:sldMk cId="1366145660" sldId="258"/>
            <ac:spMk id="42" creationId="{A485ED57-160A-1843-A3B2-CF9F60FADCA7}"/>
          </ac:spMkLst>
        </pc:spChg>
        <pc:spChg chg="del">
          <ac:chgData name="Matthew Cooper Borkenhagen" userId="282282d3-069b-461b-9066-c06341908c4b" providerId="ADAL" clId="{5FA2DF4F-F8CD-5B48-9100-88D50AD024B4}" dt="2024-06-06T20:38:58.030" v="413" actId="478"/>
          <ac:spMkLst>
            <pc:docMk/>
            <pc:sldMk cId="1366145660" sldId="258"/>
            <ac:spMk id="43" creationId="{56B8F955-0900-0747-8E70-A9CA78D33E2A}"/>
          </ac:spMkLst>
        </pc:spChg>
        <pc:spChg chg="del">
          <ac:chgData name="Matthew Cooper Borkenhagen" userId="282282d3-069b-461b-9066-c06341908c4b" providerId="ADAL" clId="{5FA2DF4F-F8CD-5B48-9100-88D50AD024B4}" dt="2024-06-06T20:38:53.514" v="410" actId="478"/>
          <ac:spMkLst>
            <pc:docMk/>
            <pc:sldMk cId="1366145660" sldId="258"/>
            <ac:spMk id="44" creationId="{5D17D2F8-8F57-054A-8A86-244BF1772502}"/>
          </ac:spMkLst>
        </pc:spChg>
        <pc:spChg chg="del mod">
          <ac:chgData name="Matthew Cooper Borkenhagen" userId="282282d3-069b-461b-9066-c06341908c4b" providerId="ADAL" clId="{5FA2DF4F-F8CD-5B48-9100-88D50AD024B4}" dt="2024-06-06T20:38:56.512" v="412" actId="478"/>
          <ac:spMkLst>
            <pc:docMk/>
            <pc:sldMk cId="1366145660" sldId="258"/>
            <ac:spMk id="45" creationId="{54A61CE3-63A4-8944-A7C4-4A76384B737C}"/>
          </ac:spMkLst>
        </pc:spChg>
        <pc:spChg chg="add mod">
          <ac:chgData name="Matthew Cooper Borkenhagen" userId="282282d3-069b-461b-9066-c06341908c4b" providerId="ADAL" clId="{5FA2DF4F-F8CD-5B48-9100-88D50AD024B4}" dt="2024-06-12T03:42:58.835" v="10603" actId="1036"/>
          <ac:spMkLst>
            <pc:docMk/>
            <pc:sldMk cId="1366145660" sldId="258"/>
            <ac:spMk id="46" creationId="{C23DF036-E8A6-3AA9-DDFC-D8D724CAE6AC}"/>
          </ac:spMkLst>
        </pc:spChg>
        <pc:spChg chg="del">
          <ac:chgData name="Matthew Cooper Borkenhagen" userId="282282d3-069b-461b-9066-c06341908c4b" providerId="ADAL" clId="{5FA2DF4F-F8CD-5B48-9100-88D50AD024B4}" dt="2024-06-06T20:39:04.165" v="416" actId="478"/>
          <ac:spMkLst>
            <pc:docMk/>
            <pc:sldMk cId="1366145660" sldId="258"/>
            <ac:spMk id="46" creationId="{E03E6178-8E8D-0B40-A8D9-36D7CBE97B53}"/>
          </ac:spMkLst>
        </pc:spChg>
        <pc:spChg chg="add mod">
          <ac:chgData name="Matthew Cooper Borkenhagen" userId="282282d3-069b-461b-9066-c06341908c4b" providerId="ADAL" clId="{5FA2DF4F-F8CD-5B48-9100-88D50AD024B4}" dt="2024-06-12T03:42:58.835" v="10603" actId="1036"/>
          <ac:spMkLst>
            <pc:docMk/>
            <pc:sldMk cId="1366145660" sldId="258"/>
            <ac:spMk id="47" creationId="{9537C7E5-B1F7-12CB-34C5-8D3771B6AC40}"/>
          </ac:spMkLst>
        </pc:spChg>
        <pc:spChg chg="del">
          <ac:chgData name="Matthew Cooper Borkenhagen" userId="282282d3-069b-461b-9066-c06341908c4b" providerId="ADAL" clId="{5FA2DF4F-F8CD-5B48-9100-88D50AD024B4}" dt="2024-06-07T00:55:50.678" v="483" actId="478"/>
          <ac:spMkLst>
            <pc:docMk/>
            <pc:sldMk cId="1366145660" sldId="258"/>
            <ac:spMk id="47" creationId="{BBC649F2-8968-6D43-B968-CD77311ACF29}"/>
          </ac:spMkLst>
        </pc:spChg>
        <pc:spChg chg="add mod">
          <ac:chgData name="Matthew Cooper Borkenhagen" userId="282282d3-069b-461b-9066-c06341908c4b" providerId="ADAL" clId="{5FA2DF4F-F8CD-5B48-9100-88D50AD024B4}" dt="2024-06-12T03:54:47.446" v="11054" actId="1036"/>
          <ac:spMkLst>
            <pc:docMk/>
            <pc:sldMk cId="1366145660" sldId="258"/>
            <ac:spMk id="48" creationId="{882FEC73-15E0-37B9-A474-16E68C59FD2E}"/>
          </ac:spMkLst>
        </pc:spChg>
        <pc:spChg chg="add mod">
          <ac:chgData name="Matthew Cooper Borkenhagen" userId="282282d3-069b-461b-9066-c06341908c4b" providerId="ADAL" clId="{5FA2DF4F-F8CD-5B48-9100-88D50AD024B4}" dt="2024-06-12T03:55:43.076" v="11059" actId="20577"/>
          <ac:spMkLst>
            <pc:docMk/>
            <pc:sldMk cId="1366145660" sldId="258"/>
            <ac:spMk id="49" creationId="{EC7D193A-7E9D-18E7-D35E-08C3A999DE66}"/>
          </ac:spMkLst>
        </pc:spChg>
        <pc:spChg chg="add mod">
          <ac:chgData name="Matthew Cooper Borkenhagen" userId="282282d3-069b-461b-9066-c06341908c4b" providerId="ADAL" clId="{5FA2DF4F-F8CD-5B48-9100-88D50AD024B4}" dt="2024-06-12T03:39:59.649" v="10596" actId="14100"/>
          <ac:spMkLst>
            <pc:docMk/>
            <pc:sldMk cId="1366145660" sldId="258"/>
            <ac:spMk id="50" creationId="{D1CCED82-2D33-994A-1783-78F644F40D3F}"/>
          </ac:spMkLst>
        </pc:spChg>
        <pc:spChg chg="mod">
          <ac:chgData name="Matthew Cooper Borkenhagen" userId="282282d3-069b-461b-9066-c06341908c4b" providerId="ADAL" clId="{5FA2DF4F-F8CD-5B48-9100-88D50AD024B4}" dt="2024-06-06T20:38:36.795" v="407" actId="1076"/>
          <ac:spMkLst>
            <pc:docMk/>
            <pc:sldMk cId="1366145660" sldId="258"/>
            <ac:spMk id="51" creationId="{5A4FED9B-C0C5-0E4F-8FEE-AB69C55ACB83}"/>
          </ac:spMkLst>
        </pc:spChg>
        <pc:spChg chg="add mod">
          <ac:chgData name="Matthew Cooper Borkenhagen" userId="282282d3-069b-461b-9066-c06341908c4b" providerId="ADAL" clId="{5FA2DF4F-F8CD-5B48-9100-88D50AD024B4}" dt="2024-06-11T20:18:57.491" v="8589" actId="1076"/>
          <ac:spMkLst>
            <pc:docMk/>
            <pc:sldMk cId="1366145660" sldId="258"/>
            <ac:spMk id="52" creationId="{12C28DC4-3AC3-8CF2-03B1-26F7C953A9CB}"/>
          </ac:spMkLst>
        </pc:spChg>
        <pc:spChg chg="add mod">
          <ac:chgData name="Matthew Cooper Borkenhagen" userId="282282d3-069b-461b-9066-c06341908c4b" providerId="ADAL" clId="{5FA2DF4F-F8CD-5B48-9100-88D50AD024B4}" dt="2024-06-12T04:00:33.765" v="11168" actId="1035"/>
          <ac:spMkLst>
            <pc:docMk/>
            <pc:sldMk cId="1366145660" sldId="258"/>
            <ac:spMk id="54" creationId="{7A89754C-CA83-3CB7-AF3C-C11A533BCF56}"/>
          </ac:spMkLst>
        </pc:spChg>
        <pc:spChg chg="add del mod">
          <ac:chgData name="Matthew Cooper Borkenhagen" userId="282282d3-069b-461b-9066-c06341908c4b" providerId="ADAL" clId="{5FA2DF4F-F8CD-5B48-9100-88D50AD024B4}" dt="2024-06-12T03:27:54.576" v="10424" actId="478"/>
          <ac:spMkLst>
            <pc:docMk/>
            <pc:sldMk cId="1366145660" sldId="258"/>
            <ac:spMk id="55" creationId="{21815894-6B89-D675-B94C-87E110510CA3}"/>
          </ac:spMkLst>
        </pc:spChg>
        <pc:spChg chg="add del mod">
          <ac:chgData name="Matthew Cooper Borkenhagen" userId="282282d3-069b-461b-9066-c06341908c4b" providerId="ADAL" clId="{5FA2DF4F-F8CD-5B48-9100-88D50AD024B4}" dt="2024-06-12T03:27:59.533" v="10425" actId="478"/>
          <ac:spMkLst>
            <pc:docMk/>
            <pc:sldMk cId="1366145660" sldId="258"/>
            <ac:spMk id="56" creationId="{739473D6-4FB6-81D4-7EF3-B817899CFEFA}"/>
          </ac:spMkLst>
        </pc:spChg>
        <pc:graphicFrameChg chg="del">
          <ac:chgData name="Matthew Cooper Borkenhagen" userId="282282d3-069b-461b-9066-c06341908c4b" providerId="ADAL" clId="{5FA2DF4F-F8CD-5B48-9100-88D50AD024B4}" dt="2024-06-06T20:36:41.625" v="331" actId="478"/>
          <ac:graphicFrameMkLst>
            <pc:docMk/>
            <pc:sldMk cId="1366145660" sldId="258"/>
            <ac:graphicFrameMk id="26" creationId="{2450CAEE-035F-5A4C-AA8A-66D5C477FD14}"/>
          </ac:graphicFrameMkLst>
        </pc:graphicFrameChg>
        <pc:graphicFrameChg chg="del">
          <ac:chgData name="Matthew Cooper Borkenhagen" userId="282282d3-069b-461b-9066-c06341908c4b" providerId="ADAL" clId="{5FA2DF4F-F8CD-5B48-9100-88D50AD024B4}" dt="2024-06-06T20:36:30.769" v="330" actId="478"/>
          <ac:graphicFrameMkLst>
            <pc:docMk/>
            <pc:sldMk cId="1366145660" sldId="258"/>
            <ac:graphicFrameMk id="27" creationId="{77722A8B-576D-3442-B104-3E35BD1F1725}"/>
          </ac:graphicFrameMkLst>
        </pc:graphicFrameChg>
        <pc:picChg chg="mod">
          <ac:chgData name="Matthew Cooper Borkenhagen" userId="282282d3-069b-461b-9066-c06341908c4b" providerId="ADAL" clId="{5FA2DF4F-F8CD-5B48-9100-88D50AD024B4}" dt="2024-06-07T21:44:31.508" v="2655" actId="1037"/>
          <ac:picMkLst>
            <pc:docMk/>
            <pc:sldMk cId="1366145660" sldId="258"/>
            <ac:picMk id="3" creationId="{2DF159A8-C4A6-D94A-858A-C053CABEBB2C}"/>
          </ac:picMkLst>
        </pc:picChg>
        <pc:picChg chg="add del mod">
          <ac:chgData name="Matthew Cooper Borkenhagen" userId="282282d3-069b-461b-9066-c06341908c4b" providerId="ADAL" clId="{5FA2DF4F-F8CD-5B48-9100-88D50AD024B4}" dt="2024-06-11T14:23:03.960" v="4685" actId="478"/>
          <ac:picMkLst>
            <pc:docMk/>
            <pc:sldMk cId="1366145660" sldId="258"/>
            <ac:picMk id="13" creationId="{3B0665B6-BB20-21BC-8BE6-0F44E1F0421E}"/>
          </ac:picMkLst>
        </pc:picChg>
        <pc:picChg chg="add del mod">
          <ac:chgData name="Matthew Cooper Borkenhagen" userId="282282d3-069b-461b-9066-c06341908c4b" providerId="ADAL" clId="{5FA2DF4F-F8CD-5B48-9100-88D50AD024B4}" dt="2024-06-11T14:46:58.768" v="4825" actId="478"/>
          <ac:picMkLst>
            <pc:docMk/>
            <pc:sldMk cId="1366145660" sldId="258"/>
            <ac:picMk id="18" creationId="{BAD246C0-B14C-0A36-83BF-46833A4354DA}"/>
          </ac:picMkLst>
        </pc:picChg>
        <pc:picChg chg="add mod">
          <ac:chgData name="Matthew Cooper Borkenhagen" userId="282282d3-069b-461b-9066-c06341908c4b" providerId="ADAL" clId="{5FA2DF4F-F8CD-5B48-9100-88D50AD024B4}" dt="2024-06-12T03:38:32.384" v="10589" actId="1036"/>
          <ac:picMkLst>
            <pc:docMk/>
            <pc:sldMk cId="1366145660" sldId="258"/>
            <ac:picMk id="21" creationId="{8BBA6337-057C-3CCF-BAC7-7F446515F709}"/>
          </ac:picMkLst>
        </pc:picChg>
        <pc:picChg chg="add del mod">
          <ac:chgData name="Matthew Cooper Borkenhagen" userId="282282d3-069b-461b-9066-c06341908c4b" providerId="ADAL" clId="{5FA2DF4F-F8CD-5B48-9100-88D50AD024B4}" dt="2024-06-11T16:09:57.256" v="6061" actId="478"/>
          <ac:picMkLst>
            <pc:docMk/>
            <pc:sldMk cId="1366145660" sldId="258"/>
            <ac:picMk id="23" creationId="{238F629D-CCF7-E4BB-FFAF-3915FC4B5F32}"/>
          </ac:picMkLst>
        </pc:picChg>
        <pc:picChg chg="add mod">
          <ac:chgData name="Matthew Cooper Borkenhagen" userId="282282d3-069b-461b-9066-c06341908c4b" providerId="ADAL" clId="{5FA2DF4F-F8CD-5B48-9100-88D50AD024B4}" dt="2024-06-12T03:54:47.446" v="11054" actId="1036"/>
          <ac:picMkLst>
            <pc:docMk/>
            <pc:sldMk cId="1366145660" sldId="258"/>
            <ac:picMk id="32" creationId="{348C38B6-4BDC-F1BD-70E8-B0D208B9841E}"/>
          </ac:picMkLst>
        </pc:picChg>
        <pc:picChg chg="add mod">
          <ac:chgData name="Matthew Cooper Borkenhagen" userId="282282d3-069b-461b-9066-c06341908c4b" providerId="ADAL" clId="{5FA2DF4F-F8CD-5B48-9100-88D50AD024B4}" dt="2024-06-12T03:54:47.446" v="11054" actId="1036"/>
          <ac:picMkLst>
            <pc:docMk/>
            <pc:sldMk cId="1366145660" sldId="258"/>
            <ac:picMk id="34" creationId="{D878057F-E25E-9B67-CC98-B57EBFB9B3A9}"/>
          </ac:picMkLst>
        </pc:picChg>
        <pc:picChg chg="add del mod">
          <ac:chgData name="Matthew Cooper Borkenhagen" userId="282282d3-069b-461b-9066-c06341908c4b" providerId="ADAL" clId="{5FA2DF4F-F8CD-5B48-9100-88D50AD024B4}" dt="2024-06-11T16:31:23.465" v="6088" actId="478"/>
          <ac:picMkLst>
            <pc:docMk/>
            <pc:sldMk cId="1366145660" sldId="258"/>
            <ac:picMk id="39" creationId="{399FA7E9-BB2C-150C-73DB-A634BFEC4734}"/>
          </ac:picMkLst>
        </pc:picChg>
        <pc:picChg chg="add del mod">
          <ac:chgData name="Matthew Cooper Borkenhagen" userId="282282d3-069b-461b-9066-c06341908c4b" providerId="ADAL" clId="{5FA2DF4F-F8CD-5B48-9100-88D50AD024B4}" dt="2024-06-11T19:27:07.063" v="6128" actId="478"/>
          <ac:picMkLst>
            <pc:docMk/>
            <pc:sldMk cId="1366145660" sldId="258"/>
            <ac:picMk id="41" creationId="{FF138635-E2E7-AFC1-297A-68142D9C9113}"/>
          </ac:picMkLst>
        </pc:picChg>
        <pc:picChg chg="add del mod">
          <ac:chgData name="Matthew Cooper Borkenhagen" userId="282282d3-069b-461b-9066-c06341908c4b" providerId="ADAL" clId="{5FA2DF4F-F8CD-5B48-9100-88D50AD024B4}" dt="2024-06-12T03:42:58.835" v="10603" actId="1036"/>
          <ac:picMkLst>
            <pc:docMk/>
            <pc:sldMk cId="1366145660" sldId="258"/>
            <ac:picMk id="43" creationId="{01A4B369-F5DC-E04E-ED29-BE9D88381C1D}"/>
          </ac:picMkLst>
        </pc:picChg>
        <pc:picChg chg="add del mod">
          <ac:chgData name="Matthew Cooper Borkenhagen" userId="282282d3-069b-461b-9066-c06341908c4b" providerId="ADAL" clId="{5FA2DF4F-F8CD-5B48-9100-88D50AD024B4}" dt="2024-06-12T03:42:58.835" v="10603" actId="1036"/>
          <ac:picMkLst>
            <pc:docMk/>
            <pc:sldMk cId="1366145660" sldId="258"/>
            <ac:picMk id="45" creationId="{BB97F3B8-D851-68B5-982A-955C958B5B38}"/>
          </ac:picMkLst>
        </pc:picChg>
        <pc:picChg chg="mod">
          <ac:chgData name="Matthew Cooper Borkenhagen" userId="282282d3-069b-461b-9066-c06341908c4b" providerId="ADAL" clId="{5FA2DF4F-F8CD-5B48-9100-88D50AD024B4}" dt="2024-06-11T21:29:50.453" v="10079" actId="1035"/>
          <ac:picMkLst>
            <pc:docMk/>
            <pc:sldMk cId="1366145660" sldId="258"/>
            <ac:picMk id="53" creationId="{121D02A2-B39D-3144-89C2-60AE9C1B616B}"/>
          </ac:picMkLst>
        </pc:picChg>
      </pc:sldChg>
      <pc:sldChg chg="del">
        <pc:chgData name="Matthew Cooper Borkenhagen" userId="282282d3-069b-461b-9066-c06341908c4b" providerId="ADAL" clId="{5FA2DF4F-F8CD-5B48-9100-88D50AD024B4}" dt="2024-06-07T19:01:37.098" v="1235" actId="2696"/>
        <pc:sldMkLst>
          <pc:docMk/>
          <pc:sldMk cId="1062436976"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6285233"/>
            <a:ext cx="43525440" cy="13370560"/>
          </a:xfrm>
        </p:spPr>
        <p:txBody>
          <a:bodyPr anchor="b"/>
          <a:lstStyle>
            <a:lvl1pPr algn="ctr">
              <a:defRPr sz="33600"/>
            </a:lvl1pPr>
          </a:lstStyle>
          <a:p>
            <a:r>
              <a:rPr lang="en-US"/>
              <a:t>Click to edit Master title style</a:t>
            </a:r>
            <a:endParaRPr lang="en-US" dirty="0"/>
          </a:p>
        </p:txBody>
      </p:sp>
      <p:sp>
        <p:nvSpPr>
          <p:cNvPr id="3" name="Subtitle 2"/>
          <p:cNvSpPr>
            <a:spLocks noGrp="1"/>
          </p:cNvSpPr>
          <p:nvPr>
            <p:ph type="subTitle" idx="1"/>
          </p:nvPr>
        </p:nvSpPr>
        <p:spPr>
          <a:xfrm>
            <a:off x="6400800" y="20171413"/>
            <a:ext cx="38404800" cy="9272267"/>
          </a:xfrm>
        </p:spPr>
        <p:txBody>
          <a:bodyPr/>
          <a:lstStyle>
            <a:lvl1pPr marL="0" indent="0" algn="ctr">
              <a:buNone/>
              <a:defRPr sz="13440"/>
            </a:lvl1pPr>
            <a:lvl2pPr marL="2560320" indent="0" algn="ctr">
              <a:buNone/>
              <a:defRPr sz="11200"/>
            </a:lvl2pPr>
            <a:lvl3pPr marL="5120640" indent="0" algn="ctr">
              <a:buNone/>
              <a:defRPr sz="10080"/>
            </a:lvl3pPr>
            <a:lvl4pPr marL="7680960" indent="0" algn="ctr">
              <a:buNone/>
              <a:defRPr sz="8960"/>
            </a:lvl4pPr>
            <a:lvl5pPr marL="10241280" indent="0" algn="ctr">
              <a:buNone/>
              <a:defRPr sz="8960"/>
            </a:lvl5pPr>
            <a:lvl6pPr marL="12801600" indent="0" algn="ctr">
              <a:buNone/>
              <a:defRPr sz="8960"/>
            </a:lvl6pPr>
            <a:lvl7pPr marL="15361920" indent="0" algn="ctr">
              <a:buNone/>
              <a:defRPr sz="8960"/>
            </a:lvl7pPr>
            <a:lvl8pPr marL="17922240" indent="0" algn="ctr">
              <a:buNone/>
              <a:defRPr sz="8960"/>
            </a:lvl8pPr>
            <a:lvl9pPr marL="20482560" indent="0" algn="ctr">
              <a:buNone/>
              <a:defRPr sz="89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25BD05-8A8D-2D47-B96A-9146B0334018}" type="datetimeFigureOut">
              <a:rPr lang="en-US" smtClean="0"/>
              <a:t>6/7/24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368824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5BD05-8A8D-2D47-B96A-9146B0334018}" type="datetimeFigureOut">
              <a:rPr lang="en-US" smtClean="0"/>
              <a:t>6/7/24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325411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2044700"/>
            <a:ext cx="1104138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3" y="2044700"/>
            <a:ext cx="3248406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5BD05-8A8D-2D47-B96A-9146B0334018}" type="datetimeFigureOut">
              <a:rPr lang="en-US" smtClean="0"/>
              <a:t>6/7/24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37539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5BD05-8A8D-2D47-B96A-9146B0334018}" type="datetimeFigureOut">
              <a:rPr lang="en-US" smtClean="0"/>
              <a:t>6/7/24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3337476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9574541"/>
            <a:ext cx="44165520" cy="15975327"/>
          </a:xfrm>
        </p:spPr>
        <p:txBody>
          <a:bodyPr anchor="b"/>
          <a:lstStyle>
            <a:lvl1pPr>
              <a:defRPr sz="33600"/>
            </a:lvl1pPr>
          </a:lstStyle>
          <a:p>
            <a:r>
              <a:rPr lang="en-US"/>
              <a:t>Click to edit Master title style</a:t>
            </a:r>
            <a:endParaRPr lang="en-US" dirty="0"/>
          </a:p>
        </p:txBody>
      </p:sp>
      <p:sp>
        <p:nvSpPr>
          <p:cNvPr id="3" name="Text Placeholder 2"/>
          <p:cNvSpPr>
            <a:spLocks noGrp="1"/>
          </p:cNvSpPr>
          <p:nvPr>
            <p:ph type="body" idx="1"/>
          </p:nvPr>
        </p:nvSpPr>
        <p:spPr>
          <a:xfrm>
            <a:off x="3493773" y="25701001"/>
            <a:ext cx="44165520" cy="8401047"/>
          </a:xfrm>
        </p:spPr>
        <p:txBody>
          <a:bodyPr/>
          <a:lstStyle>
            <a:lvl1pPr marL="0" indent="0">
              <a:buNone/>
              <a:defRPr sz="13440">
                <a:solidFill>
                  <a:schemeClr val="tx1"/>
                </a:solidFill>
              </a:defRPr>
            </a:lvl1pPr>
            <a:lvl2pPr marL="2560320" indent="0">
              <a:buNone/>
              <a:defRPr sz="11200">
                <a:solidFill>
                  <a:schemeClr val="tx1">
                    <a:tint val="75000"/>
                  </a:schemeClr>
                </a:solidFill>
              </a:defRPr>
            </a:lvl2pPr>
            <a:lvl3pPr marL="5120640" indent="0">
              <a:buNone/>
              <a:defRPr sz="10080">
                <a:solidFill>
                  <a:schemeClr val="tx1">
                    <a:tint val="75000"/>
                  </a:schemeClr>
                </a:solidFill>
              </a:defRPr>
            </a:lvl3pPr>
            <a:lvl4pPr marL="7680960" indent="0">
              <a:buNone/>
              <a:defRPr sz="8960">
                <a:solidFill>
                  <a:schemeClr val="tx1">
                    <a:tint val="75000"/>
                  </a:schemeClr>
                </a:solidFill>
              </a:defRPr>
            </a:lvl4pPr>
            <a:lvl5pPr marL="10241280" indent="0">
              <a:buNone/>
              <a:defRPr sz="8960">
                <a:solidFill>
                  <a:schemeClr val="tx1">
                    <a:tint val="75000"/>
                  </a:schemeClr>
                </a:solidFill>
              </a:defRPr>
            </a:lvl5pPr>
            <a:lvl6pPr marL="12801600" indent="0">
              <a:buNone/>
              <a:defRPr sz="8960">
                <a:solidFill>
                  <a:schemeClr val="tx1">
                    <a:tint val="75000"/>
                  </a:schemeClr>
                </a:solidFill>
              </a:defRPr>
            </a:lvl6pPr>
            <a:lvl7pPr marL="15361920" indent="0">
              <a:buNone/>
              <a:defRPr sz="8960">
                <a:solidFill>
                  <a:schemeClr val="tx1">
                    <a:tint val="75000"/>
                  </a:schemeClr>
                </a:solidFill>
              </a:defRPr>
            </a:lvl7pPr>
            <a:lvl8pPr marL="17922240" indent="0">
              <a:buNone/>
              <a:defRPr sz="8960">
                <a:solidFill>
                  <a:schemeClr val="tx1">
                    <a:tint val="75000"/>
                  </a:schemeClr>
                </a:solidFill>
              </a:defRPr>
            </a:lvl8pPr>
            <a:lvl9pPr marL="20482560" indent="0">
              <a:buNone/>
              <a:defRPr sz="89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25BD05-8A8D-2D47-B96A-9146B0334018}" type="datetimeFigureOut">
              <a:rPr lang="en-US" smtClean="0"/>
              <a:t>6/7/24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3151066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25BD05-8A8D-2D47-B96A-9146B0334018}" type="datetimeFigureOut">
              <a:rPr lang="en-US" smtClean="0"/>
              <a:t>6/7/24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12523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044708"/>
            <a:ext cx="4416552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5" y="9414513"/>
            <a:ext cx="21662704"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4" name="Content Placeholder 3"/>
          <p:cNvSpPr>
            <a:spLocks noGrp="1"/>
          </p:cNvSpPr>
          <p:nvPr>
            <p:ph sz="half" idx="2"/>
          </p:nvPr>
        </p:nvSpPr>
        <p:spPr>
          <a:xfrm>
            <a:off x="3527115" y="14028420"/>
            <a:ext cx="21662704"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3" y="9414513"/>
            <a:ext cx="21769390" cy="4613907"/>
          </a:xfrm>
        </p:spPr>
        <p:txBody>
          <a:bodyPr anchor="b"/>
          <a:lstStyle>
            <a:lvl1pPr marL="0" indent="0">
              <a:buNone/>
              <a:defRPr sz="13440" b="1"/>
            </a:lvl1pPr>
            <a:lvl2pPr marL="2560320" indent="0">
              <a:buNone/>
              <a:defRPr sz="11200" b="1"/>
            </a:lvl2pPr>
            <a:lvl3pPr marL="5120640" indent="0">
              <a:buNone/>
              <a:defRPr sz="10080" b="1"/>
            </a:lvl3pPr>
            <a:lvl4pPr marL="7680960" indent="0">
              <a:buNone/>
              <a:defRPr sz="8960" b="1"/>
            </a:lvl4pPr>
            <a:lvl5pPr marL="10241280" indent="0">
              <a:buNone/>
              <a:defRPr sz="8960" b="1"/>
            </a:lvl5pPr>
            <a:lvl6pPr marL="12801600" indent="0">
              <a:buNone/>
              <a:defRPr sz="8960" b="1"/>
            </a:lvl6pPr>
            <a:lvl7pPr marL="15361920" indent="0">
              <a:buNone/>
              <a:defRPr sz="8960" b="1"/>
            </a:lvl7pPr>
            <a:lvl8pPr marL="17922240" indent="0">
              <a:buNone/>
              <a:defRPr sz="8960" b="1"/>
            </a:lvl8pPr>
            <a:lvl9pPr marL="20482560" indent="0">
              <a:buNone/>
              <a:defRPr sz="8960" b="1"/>
            </a:lvl9pPr>
          </a:lstStyle>
          <a:p>
            <a:pPr lvl="0"/>
            <a:r>
              <a:rPr lang="en-US"/>
              <a:t>Click to edit Master text styles</a:t>
            </a:r>
          </a:p>
        </p:txBody>
      </p:sp>
      <p:sp>
        <p:nvSpPr>
          <p:cNvPr id="6" name="Content Placeholder 5"/>
          <p:cNvSpPr>
            <a:spLocks noGrp="1"/>
          </p:cNvSpPr>
          <p:nvPr>
            <p:ph sz="quarter" idx="4"/>
          </p:nvPr>
        </p:nvSpPr>
        <p:spPr>
          <a:xfrm>
            <a:off x="25923243" y="14028420"/>
            <a:ext cx="21769390"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25BD05-8A8D-2D47-B96A-9146B0334018}" type="datetimeFigureOut">
              <a:rPr lang="en-US" smtClean="0"/>
              <a:t>6/7/24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246685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25BD05-8A8D-2D47-B96A-9146B0334018}" type="datetimeFigureOut">
              <a:rPr lang="en-US" smtClean="0"/>
              <a:t>6/7/24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222170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25BD05-8A8D-2D47-B96A-9146B0334018}" type="datetimeFigureOut">
              <a:rPr lang="en-US" smtClean="0"/>
              <a:t>6/7/24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3248116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Content Placeholder 2"/>
          <p:cNvSpPr>
            <a:spLocks noGrp="1"/>
          </p:cNvSpPr>
          <p:nvPr>
            <p:ph idx="1"/>
          </p:nvPr>
        </p:nvSpPr>
        <p:spPr>
          <a:xfrm>
            <a:off x="21769390" y="5529588"/>
            <a:ext cx="25923240" cy="27292300"/>
          </a:xfrm>
        </p:spPr>
        <p:txBody>
          <a:bodyPr/>
          <a:lstStyle>
            <a:lvl1pPr>
              <a:defRPr sz="17920"/>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3125BD05-8A8D-2D47-B96A-9146B0334018}" type="datetimeFigureOut">
              <a:rPr lang="en-US" smtClean="0"/>
              <a:t>6/7/24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3823530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560320"/>
            <a:ext cx="16515397" cy="8961120"/>
          </a:xfrm>
        </p:spPr>
        <p:txBody>
          <a:bodyPr anchor="b"/>
          <a:lstStyle>
            <a:lvl1pPr>
              <a:defRPr sz="1792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5529588"/>
            <a:ext cx="25923240" cy="27292300"/>
          </a:xfrm>
        </p:spPr>
        <p:txBody>
          <a:bodyPr anchor="t"/>
          <a:lstStyle>
            <a:lvl1pPr marL="0" indent="0">
              <a:buNone/>
              <a:defRPr sz="17920"/>
            </a:lvl1pPr>
            <a:lvl2pPr marL="2560320" indent="0">
              <a:buNone/>
              <a:defRPr sz="15680"/>
            </a:lvl2pPr>
            <a:lvl3pPr marL="5120640" indent="0">
              <a:buNone/>
              <a:defRPr sz="13440"/>
            </a:lvl3pPr>
            <a:lvl4pPr marL="7680960" indent="0">
              <a:buNone/>
              <a:defRPr sz="11200"/>
            </a:lvl4pPr>
            <a:lvl5pPr marL="10241280" indent="0">
              <a:buNone/>
              <a:defRPr sz="11200"/>
            </a:lvl5pPr>
            <a:lvl6pPr marL="12801600" indent="0">
              <a:buNone/>
              <a:defRPr sz="11200"/>
            </a:lvl6pPr>
            <a:lvl7pPr marL="15361920" indent="0">
              <a:buNone/>
              <a:defRPr sz="11200"/>
            </a:lvl7pPr>
            <a:lvl8pPr marL="17922240" indent="0">
              <a:buNone/>
              <a:defRPr sz="11200"/>
            </a:lvl8pPr>
            <a:lvl9pPr marL="20482560" indent="0">
              <a:buNone/>
              <a:defRPr sz="11200"/>
            </a:lvl9pPr>
          </a:lstStyle>
          <a:p>
            <a:r>
              <a:rPr lang="en-US"/>
              <a:t>Click icon to add picture</a:t>
            </a:r>
            <a:endParaRPr lang="en-US" dirty="0"/>
          </a:p>
        </p:txBody>
      </p:sp>
      <p:sp>
        <p:nvSpPr>
          <p:cNvPr id="4" name="Text Placeholder 3"/>
          <p:cNvSpPr>
            <a:spLocks noGrp="1"/>
          </p:cNvSpPr>
          <p:nvPr>
            <p:ph type="body" sz="half" idx="2"/>
          </p:nvPr>
        </p:nvSpPr>
        <p:spPr>
          <a:xfrm>
            <a:off x="3527110" y="11521440"/>
            <a:ext cx="16515397" cy="21344893"/>
          </a:xfrm>
        </p:spPr>
        <p:txBody>
          <a:bodyPr/>
          <a:lstStyle>
            <a:lvl1pPr marL="0" indent="0">
              <a:buNone/>
              <a:defRPr sz="8960"/>
            </a:lvl1pPr>
            <a:lvl2pPr marL="2560320" indent="0">
              <a:buNone/>
              <a:defRPr sz="7840"/>
            </a:lvl2pPr>
            <a:lvl3pPr marL="5120640" indent="0">
              <a:buNone/>
              <a:defRPr sz="6720"/>
            </a:lvl3pPr>
            <a:lvl4pPr marL="7680960" indent="0">
              <a:buNone/>
              <a:defRPr sz="5600"/>
            </a:lvl4pPr>
            <a:lvl5pPr marL="10241280" indent="0">
              <a:buNone/>
              <a:defRPr sz="5600"/>
            </a:lvl5pPr>
            <a:lvl6pPr marL="12801600" indent="0">
              <a:buNone/>
              <a:defRPr sz="5600"/>
            </a:lvl6pPr>
            <a:lvl7pPr marL="15361920" indent="0">
              <a:buNone/>
              <a:defRPr sz="5600"/>
            </a:lvl7pPr>
            <a:lvl8pPr marL="17922240" indent="0">
              <a:buNone/>
              <a:defRPr sz="5600"/>
            </a:lvl8pPr>
            <a:lvl9pPr marL="20482560" indent="0">
              <a:buNone/>
              <a:defRPr sz="5600"/>
            </a:lvl9pPr>
          </a:lstStyle>
          <a:p>
            <a:pPr lvl="0"/>
            <a:r>
              <a:rPr lang="en-US"/>
              <a:t>Click to edit Master text styles</a:t>
            </a:r>
          </a:p>
        </p:txBody>
      </p:sp>
      <p:sp>
        <p:nvSpPr>
          <p:cNvPr id="5" name="Date Placeholder 4"/>
          <p:cNvSpPr>
            <a:spLocks noGrp="1"/>
          </p:cNvSpPr>
          <p:nvPr>
            <p:ph type="dt" sz="half" idx="10"/>
          </p:nvPr>
        </p:nvSpPr>
        <p:spPr/>
        <p:txBody>
          <a:bodyPr/>
          <a:lstStyle/>
          <a:p>
            <a:fld id="{3125BD05-8A8D-2D47-B96A-9146B0334018}" type="datetimeFigureOut">
              <a:rPr lang="en-US" smtClean="0"/>
              <a:t>6/7/24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D9C4A-0BF7-594A-B75E-A760BD998FE8}" type="slidenum">
              <a:rPr lang="en-US" smtClean="0"/>
              <a:t>‹#›</a:t>
            </a:fld>
            <a:endParaRPr lang="en-US"/>
          </a:p>
        </p:txBody>
      </p:sp>
    </p:spTree>
    <p:extLst>
      <p:ext uri="{BB962C8B-B14F-4D97-AF65-F5344CB8AC3E}">
        <p14:creationId xmlns:p14="http://schemas.microsoft.com/office/powerpoint/2010/main" val="4196357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2044708"/>
            <a:ext cx="4416552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10223500"/>
            <a:ext cx="4416552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35595568"/>
            <a:ext cx="11521440" cy="2044700"/>
          </a:xfrm>
          <a:prstGeom prst="rect">
            <a:avLst/>
          </a:prstGeom>
        </p:spPr>
        <p:txBody>
          <a:bodyPr vert="horz" lIns="91440" tIns="45720" rIns="91440" bIns="45720" rtlCol="0" anchor="ctr"/>
          <a:lstStyle>
            <a:lvl1pPr algn="l">
              <a:defRPr sz="6720">
                <a:solidFill>
                  <a:schemeClr val="tx1">
                    <a:tint val="75000"/>
                  </a:schemeClr>
                </a:solidFill>
              </a:defRPr>
            </a:lvl1pPr>
          </a:lstStyle>
          <a:p>
            <a:fld id="{3125BD05-8A8D-2D47-B96A-9146B0334018}" type="datetimeFigureOut">
              <a:rPr lang="en-US" smtClean="0"/>
              <a:t>6/7/24</a:t>
            </a:fld>
            <a:endParaRPr lang="en-US"/>
          </a:p>
        </p:txBody>
      </p:sp>
      <p:sp>
        <p:nvSpPr>
          <p:cNvPr id="5" name="Footer Placeholder 4"/>
          <p:cNvSpPr>
            <a:spLocks noGrp="1"/>
          </p:cNvSpPr>
          <p:nvPr>
            <p:ph type="ftr" sz="quarter" idx="3"/>
          </p:nvPr>
        </p:nvSpPr>
        <p:spPr>
          <a:xfrm>
            <a:off x="16962120" y="35595568"/>
            <a:ext cx="17282160" cy="2044700"/>
          </a:xfrm>
          <a:prstGeom prst="rect">
            <a:avLst/>
          </a:prstGeom>
        </p:spPr>
        <p:txBody>
          <a:bodyPr vert="horz" lIns="91440" tIns="45720" rIns="91440" bIns="45720" rtlCol="0" anchor="ctr"/>
          <a:lstStyle>
            <a:lvl1pPr algn="ctr">
              <a:defRPr sz="67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5595568"/>
            <a:ext cx="11521440" cy="2044700"/>
          </a:xfrm>
          <a:prstGeom prst="rect">
            <a:avLst/>
          </a:prstGeom>
        </p:spPr>
        <p:txBody>
          <a:bodyPr vert="horz" lIns="91440" tIns="45720" rIns="91440" bIns="45720" rtlCol="0" anchor="ctr"/>
          <a:lstStyle>
            <a:lvl1pPr algn="r">
              <a:defRPr sz="6720">
                <a:solidFill>
                  <a:schemeClr val="tx1">
                    <a:tint val="75000"/>
                  </a:schemeClr>
                </a:solidFill>
              </a:defRPr>
            </a:lvl1pPr>
          </a:lstStyle>
          <a:p>
            <a:fld id="{35FD9C4A-0BF7-594A-B75E-A760BD998FE8}" type="slidenum">
              <a:rPr lang="en-US" smtClean="0"/>
              <a:t>‹#›</a:t>
            </a:fld>
            <a:endParaRPr lang="en-US"/>
          </a:p>
        </p:txBody>
      </p:sp>
    </p:spTree>
    <p:extLst>
      <p:ext uri="{BB962C8B-B14F-4D97-AF65-F5344CB8AC3E}">
        <p14:creationId xmlns:p14="http://schemas.microsoft.com/office/powerpoint/2010/main" val="9607931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5A4FED9B-C0C5-0E4F-8FEE-AB69C55ACB83}"/>
              </a:ext>
            </a:extLst>
          </p:cNvPr>
          <p:cNvSpPr/>
          <p:nvPr/>
        </p:nvSpPr>
        <p:spPr>
          <a:xfrm>
            <a:off x="0" y="6045200"/>
            <a:ext cx="51206400" cy="32359600"/>
          </a:xfrm>
          <a:prstGeom prst="rect">
            <a:avLst/>
          </a:prstGeom>
          <a:solidFill>
            <a:srgbClr val="E0C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78" dirty="0"/>
          </a:p>
        </p:txBody>
      </p:sp>
      <p:sp>
        <p:nvSpPr>
          <p:cNvPr id="31" name="Rectangle 35">
            <a:extLst>
              <a:ext uri="{FF2B5EF4-FFF2-40B4-BE49-F238E27FC236}">
                <a16:creationId xmlns:a16="http://schemas.microsoft.com/office/drawing/2014/main" id="{339ECDD7-10C1-4D4D-BD9A-4565AA1DCC89}"/>
              </a:ext>
            </a:extLst>
          </p:cNvPr>
          <p:cNvSpPr>
            <a:spLocks noChangeArrowheads="1"/>
          </p:cNvSpPr>
          <p:nvPr/>
        </p:nvSpPr>
        <p:spPr bwMode="auto">
          <a:xfrm>
            <a:off x="38404800" y="31278756"/>
            <a:ext cx="12306300" cy="255404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indent="-444513"/>
            <a:r>
              <a:rPr lang="en-GB" sz="5000" b="1" u="sng" cap="small" dirty="0">
                <a:latin typeface="Lava Telugu Regular" pitchFamily="2" charset="77"/>
                <a:cs typeface="Lava Telugu Regular" pitchFamily="2" charset="77"/>
              </a:rPr>
              <a:t>Acknowledgements</a:t>
            </a:r>
          </a:p>
          <a:p>
            <a:r>
              <a:rPr lang="en-US" sz="2500" dirty="0">
                <a:latin typeface="Times" pitchFamily="2" charset="0"/>
                <a:cs typeface="Georgia" charset="0"/>
              </a:rPr>
              <a:t>MCB was supported by the College of Education, Health, and Human Sciences at Florida State University and the Florida Center for Reading Research, as well as an award from the Council for Research and Creativity at FSU.</a:t>
            </a:r>
          </a:p>
        </p:txBody>
      </p:sp>
      <p:sp>
        <p:nvSpPr>
          <p:cNvPr id="36" name="Rectangle 52">
            <a:extLst>
              <a:ext uri="{FF2B5EF4-FFF2-40B4-BE49-F238E27FC236}">
                <a16:creationId xmlns:a16="http://schemas.microsoft.com/office/drawing/2014/main" id="{A1644904-EA55-A84F-A2E3-7AE8BCA1962A}"/>
              </a:ext>
            </a:extLst>
          </p:cNvPr>
          <p:cNvSpPr>
            <a:spLocks noChangeArrowheads="1"/>
          </p:cNvSpPr>
          <p:nvPr/>
        </p:nvSpPr>
        <p:spPr bwMode="auto">
          <a:xfrm>
            <a:off x="38404800" y="6619586"/>
            <a:ext cx="12306300" cy="1185160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indent="-444513">
              <a:spcBef>
                <a:spcPct val="50000"/>
              </a:spcBef>
            </a:pPr>
            <a:r>
              <a:rPr lang="en-GB" sz="5000" b="1" u="sng" cap="small" dirty="0">
                <a:latin typeface="Lava Telugu Regular" pitchFamily="2" charset="77"/>
                <a:cs typeface="Lava Telugu Regular" pitchFamily="2" charset="77"/>
              </a:rPr>
              <a:t>Discussion</a:t>
            </a:r>
          </a:p>
          <a:p>
            <a:r>
              <a:rPr lang="en-US" sz="3100" dirty="0">
                <a:latin typeface="Lava Telugu Regular" pitchFamily="2" charset="77"/>
                <a:cs typeface="Lava Telugu Regular" pitchFamily="2" charset="77"/>
              </a:rPr>
              <a:t>Dramatic differences in performance exist in learning within and across levels of representational capacity in the models studied (Fig. 1). For example, the difference between the poorest performer and highest performer among the models with 10 hidden units (left facet) in Figure 1 is .71 of an SD, and the difference between the overall poorest performing and best performing model (across all conditions) is 2.98 SDs in average word reading accuracy.</a:t>
            </a:r>
          </a:p>
          <a:p>
            <a:pPr>
              <a:spcBef>
                <a:spcPts val="1200"/>
              </a:spcBef>
            </a:pPr>
            <a:r>
              <a:rPr lang="en-US" sz="3100" dirty="0">
                <a:latin typeface="Lava Telugu Regular" pitchFamily="2" charset="77"/>
                <a:cs typeface="Lava Telugu Regular" pitchFamily="2" charset="77"/>
              </a:rPr>
              <a:t>Models with impoverished phonology are associated with greater differences in the effect of word ensemble (100 hidden unit group has an absolute difference of .51 of an SD as compared to .71 for the 10 hidden unit condition).</a:t>
            </a:r>
          </a:p>
          <a:p>
            <a:pPr>
              <a:spcBef>
                <a:spcPts val="1200"/>
              </a:spcBef>
            </a:pPr>
            <a:r>
              <a:rPr lang="en-US" sz="3100" dirty="0">
                <a:latin typeface="Lava Telugu Regular" pitchFamily="2" charset="77"/>
                <a:cs typeface="Lava Telugu Regular" pitchFamily="2" charset="77"/>
              </a:rPr>
              <a:t>The effects of word ensemble vary as a function of the representational capacity of the learner; a set of words that are good for one learner are not necessarily good for that same learner if they were not impaired in their ability to represent connections between print and speech (Fig. 2a-b).</a:t>
            </a:r>
          </a:p>
          <a:p>
            <a:pPr>
              <a:spcBef>
                <a:spcPts val="1200"/>
              </a:spcBef>
            </a:pPr>
            <a:r>
              <a:rPr lang="en-US" sz="3100" dirty="0">
                <a:latin typeface="Lava Telugu Regular" pitchFamily="2" charset="77"/>
                <a:cs typeface="Lava Telugu Regular" pitchFamily="2" charset="77"/>
              </a:rPr>
              <a:t>Individual words vary in their learning impact across different levels of learner ability. A word that achieves a high level of overall accuracy may decrease substantially for a learner with more cognitive resources (and vice versa; Fig. 3a-b).</a:t>
            </a:r>
          </a:p>
          <a:p>
            <a:endParaRPr lang="en-US" sz="3200" dirty="0">
              <a:latin typeface="Lava Telugu Regular" pitchFamily="2" charset="77"/>
              <a:cs typeface="Lava Telugu Regular" pitchFamily="2" charset="77"/>
            </a:endParaRPr>
          </a:p>
          <a:p>
            <a:endParaRPr lang="en-US" sz="3200" dirty="0">
              <a:latin typeface="Lava Telugu Regular" pitchFamily="2" charset="77"/>
              <a:cs typeface="Lava Telugu Regular" pitchFamily="2" charset="77"/>
            </a:endParaRPr>
          </a:p>
          <a:p>
            <a:endParaRPr lang="en-US" sz="4200" dirty="0"/>
          </a:p>
        </p:txBody>
      </p:sp>
      <p:sp>
        <p:nvSpPr>
          <p:cNvPr id="37" name="Rectangle 34">
            <a:extLst>
              <a:ext uri="{FF2B5EF4-FFF2-40B4-BE49-F238E27FC236}">
                <a16:creationId xmlns:a16="http://schemas.microsoft.com/office/drawing/2014/main" id="{A051C9A0-EBAF-1A45-91B6-05DA2C1FAA04}"/>
              </a:ext>
            </a:extLst>
          </p:cNvPr>
          <p:cNvSpPr>
            <a:spLocks noChangeArrowheads="1"/>
          </p:cNvSpPr>
          <p:nvPr/>
        </p:nvSpPr>
        <p:spPr bwMode="auto">
          <a:xfrm>
            <a:off x="38404800" y="24069578"/>
            <a:ext cx="12306300" cy="686762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indent="-444513">
              <a:spcBef>
                <a:spcPct val="50000"/>
              </a:spcBef>
            </a:pPr>
            <a:r>
              <a:rPr lang="en-GB" sz="5000" b="1" u="sng" cap="small" dirty="0">
                <a:latin typeface="Lava Telugu Regular" pitchFamily="2" charset="77"/>
                <a:cs typeface="Lava Telugu Regular" pitchFamily="2" charset="77"/>
              </a:rPr>
              <a:t>References</a:t>
            </a:r>
          </a:p>
          <a:p>
            <a:pPr indent="-457200">
              <a:spcAft>
                <a:spcPts val="300"/>
              </a:spcAft>
            </a:pPr>
            <a:r>
              <a:rPr lang="en-US" sz="2200" dirty="0">
                <a:latin typeface="Lava Telugu Regular" pitchFamily="2" charset="77"/>
                <a:cs typeface="Lava Telugu Regular" pitchFamily="2" charset="77"/>
              </a:rPr>
              <a:t>Compton, D. L., Miller, A. C., </a:t>
            </a:r>
            <a:r>
              <a:rPr lang="en-US" sz="2200" dirty="0" err="1">
                <a:latin typeface="Lava Telugu Regular" pitchFamily="2" charset="77"/>
                <a:cs typeface="Lava Telugu Regular" pitchFamily="2" charset="77"/>
              </a:rPr>
              <a:t>Elleman</a:t>
            </a:r>
            <a:r>
              <a:rPr lang="en-US" sz="2200" dirty="0">
                <a:latin typeface="Lava Telugu Regular" pitchFamily="2" charset="77"/>
                <a:cs typeface="Lava Telugu Regular" pitchFamily="2" charset="77"/>
              </a:rPr>
              <a:t>, A. M., &amp; </a:t>
            </a:r>
            <a:r>
              <a:rPr lang="en-US" sz="2200" dirty="0" err="1">
                <a:latin typeface="Lava Telugu Regular" pitchFamily="2" charset="77"/>
                <a:cs typeface="Lava Telugu Regular" pitchFamily="2" charset="77"/>
              </a:rPr>
              <a:t>Steacy</a:t>
            </a:r>
            <a:r>
              <a:rPr lang="en-US" sz="2200" dirty="0">
                <a:latin typeface="Lava Telugu Regular" pitchFamily="2" charset="77"/>
                <a:cs typeface="Lava Telugu Regular" pitchFamily="2" charset="77"/>
              </a:rPr>
              <a:t>, L. M. (2014). Have we forsaken 	reading theory in the name of “quick fix” interventions for children with reading 	disability?. </a:t>
            </a:r>
            <a:r>
              <a:rPr lang="en-US" sz="2200" i="1" dirty="0">
                <a:latin typeface="Lava Telugu Regular" pitchFamily="2" charset="77"/>
                <a:cs typeface="Lava Telugu Regular" pitchFamily="2" charset="77"/>
              </a:rPr>
              <a:t>Scientific Studies of Reading</a:t>
            </a:r>
            <a:r>
              <a:rPr lang="en-US" sz="2200" dirty="0">
                <a:latin typeface="Lava Telugu Regular" pitchFamily="2" charset="77"/>
                <a:cs typeface="Lava Telugu Regular" pitchFamily="2" charset="77"/>
              </a:rPr>
              <a:t>, </a:t>
            </a:r>
            <a:r>
              <a:rPr lang="en-US" sz="2200" i="1" dirty="0">
                <a:latin typeface="Lava Telugu Regular" pitchFamily="2" charset="77"/>
                <a:cs typeface="Lava Telugu Regular" pitchFamily="2" charset="77"/>
              </a:rPr>
              <a:t>18 </a:t>
            </a:r>
            <a:r>
              <a:rPr lang="en-US" sz="2200" dirty="0">
                <a:latin typeface="Lava Telugu Regular" pitchFamily="2" charset="77"/>
                <a:cs typeface="Lava Telugu Regular" pitchFamily="2" charset="77"/>
              </a:rPr>
              <a:t>(1), 55-73.</a:t>
            </a:r>
          </a:p>
          <a:p>
            <a:pPr indent="-457200">
              <a:spcAft>
                <a:spcPts val="300"/>
              </a:spcAft>
            </a:pPr>
            <a:r>
              <a:rPr lang="en-US" sz="2200" dirty="0">
                <a:latin typeface="Lava Telugu Regular" pitchFamily="2" charset="77"/>
                <a:cs typeface="Lava Telugu Regular" pitchFamily="2" charset="77"/>
              </a:rPr>
              <a:t>Cox, C. R., Borkenhagen, M. C., &amp; Seidenberg, M. S. (2019, July). Efficiency of Learning in 	Experience-Limited Domains: Generalization Beyond the </a:t>
            </a:r>
            <a:r>
              <a:rPr lang="en-US" sz="2200" dirty="0" err="1">
                <a:latin typeface="Lava Telugu Regular" pitchFamily="2" charset="77"/>
                <a:cs typeface="Lava Telugu Regular" pitchFamily="2" charset="77"/>
              </a:rPr>
              <a:t>Wug</a:t>
            </a:r>
            <a:r>
              <a:rPr lang="en-US" sz="2200" dirty="0">
                <a:latin typeface="Lava Telugu Regular" pitchFamily="2" charset="77"/>
                <a:cs typeface="Lava Telugu Regular" pitchFamily="2" charset="77"/>
              </a:rPr>
              <a:t> Test. In </a:t>
            </a:r>
            <a:r>
              <a:rPr lang="en-US" sz="2200" i="1" dirty="0" err="1">
                <a:latin typeface="Lava Telugu Regular" pitchFamily="2" charset="77"/>
                <a:cs typeface="Lava Telugu Regular" pitchFamily="2" charset="77"/>
              </a:rPr>
              <a:t>CogSci</a:t>
            </a:r>
            <a:r>
              <a:rPr lang="en-US" sz="2200" dirty="0">
                <a:latin typeface="Lava Telugu Regular" pitchFamily="2" charset="77"/>
                <a:cs typeface="Lava Telugu Regular" pitchFamily="2" charset="77"/>
              </a:rPr>
              <a:t> (Vol. 	2019, pp. 1566-1571).</a:t>
            </a:r>
          </a:p>
          <a:p>
            <a:pPr indent="-457200">
              <a:spcAft>
                <a:spcPts val="300"/>
              </a:spcAft>
            </a:pPr>
            <a:r>
              <a:rPr lang="en-US" sz="2200" dirty="0" err="1">
                <a:latin typeface="Lava Telugu Regular" pitchFamily="2" charset="77"/>
                <a:cs typeface="Lava Telugu Regular" pitchFamily="2" charset="77"/>
              </a:rPr>
              <a:t>Foorman</a:t>
            </a:r>
            <a:r>
              <a:rPr lang="en-US" sz="2200" dirty="0">
                <a:latin typeface="Lava Telugu Regular" pitchFamily="2" charset="77"/>
                <a:cs typeface="Lava Telugu Regular" pitchFamily="2" charset="77"/>
              </a:rPr>
              <a:t>, B. R., Francis, D. J., </a:t>
            </a:r>
            <a:r>
              <a:rPr lang="en-US" sz="2200" dirty="0" err="1">
                <a:latin typeface="Lava Telugu Regular" pitchFamily="2" charset="77"/>
                <a:cs typeface="Lava Telugu Regular" pitchFamily="2" charset="77"/>
              </a:rPr>
              <a:t>Novy</a:t>
            </a:r>
            <a:r>
              <a:rPr lang="en-US" sz="2200" dirty="0">
                <a:latin typeface="Lava Telugu Regular" pitchFamily="2" charset="77"/>
                <a:cs typeface="Lava Telugu Regular" pitchFamily="2" charset="77"/>
              </a:rPr>
              <a:t>, D. M., &amp; Liberman, D. (1991). How letter-sound 	instruction mediates progress in first-grade reading and spelling. </a:t>
            </a:r>
            <a:r>
              <a:rPr lang="en-US" sz="2200" i="1" dirty="0">
                <a:latin typeface="Lava Telugu Regular" pitchFamily="2" charset="77"/>
                <a:cs typeface="Lava Telugu Regular" pitchFamily="2" charset="77"/>
              </a:rPr>
              <a:t>Journal of 	Educational Psychology</a:t>
            </a:r>
            <a:r>
              <a:rPr lang="en-US" sz="2200" dirty="0">
                <a:latin typeface="Lava Telugu Regular" pitchFamily="2" charset="77"/>
                <a:cs typeface="Lava Telugu Regular" pitchFamily="2" charset="77"/>
              </a:rPr>
              <a:t>, </a:t>
            </a:r>
            <a:r>
              <a:rPr lang="en-US" sz="2200" i="1" dirty="0">
                <a:latin typeface="Lava Telugu Regular" pitchFamily="2" charset="77"/>
                <a:cs typeface="Lava Telugu Regular" pitchFamily="2" charset="77"/>
              </a:rPr>
              <a:t>83 </a:t>
            </a:r>
            <a:r>
              <a:rPr lang="en-US" sz="2200" dirty="0">
                <a:latin typeface="Lava Telugu Regular" pitchFamily="2" charset="77"/>
                <a:cs typeface="Lava Telugu Regular" pitchFamily="2" charset="77"/>
              </a:rPr>
              <a:t>(4), 456-469.</a:t>
            </a:r>
          </a:p>
          <a:p>
            <a:pPr indent="-457200">
              <a:spcAft>
                <a:spcPts val="300"/>
              </a:spcAft>
            </a:pPr>
            <a:r>
              <a:rPr lang="en-US" sz="2200" dirty="0">
                <a:latin typeface="Lava Telugu Regular" pitchFamily="2" charset="77"/>
                <a:cs typeface="Lava Telugu Regular" pitchFamily="2" charset="77"/>
              </a:rPr>
              <a:t>Harm, M. W., &amp; Seidenberg, M. S. (1999). Phonology, reading acquisition, and dyslexia: 	insights from connectionist models. </a:t>
            </a:r>
            <a:r>
              <a:rPr lang="en-US" sz="2200" i="1" dirty="0">
                <a:latin typeface="Lava Telugu Regular" pitchFamily="2" charset="77"/>
                <a:cs typeface="Lava Telugu Regular" pitchFamily="2" charset="77"/>
              </a:rPr>
              <a:t>Psychological Review</a:t>
            </a:r>
            <a:r>
              <a:rPr lang="en-US" sz="2200" dirty="0">
                <a:latin typeface="Lava Telugu Regular" pitchFamily="2" charset="77"/>
                <a:cs typeface="Lava Telugu Regular" pitchFamily="2" charset="77"/>
              </a:rPr>
              <a:t>, </a:t>
            </a:r>
            <a:r>
              <a:rPr lang="en-US" sz="2200" i="1" dirty="0">
                <a:latin typeface="Lava Telugu Regular" pitchFamily="2" charset="77"/>
                <a:cs typeface="Lava Telugu Regular" pitchFamily="2" charset="77"/>
              </a:rPr>
              <a:t>106 </a:t>
            </a:r>
            <a:r>
              <a:rPr lang="en-US" sz="2200" dirty="0">
                <a:latin typeface="Lava Telugu Regular" pitchFamily="2" charset="77"/>
                <a:cs typeface="Lava Telugu Regular" pitchFamily="2" charset="77"/>
              </a:rPr>
              <a:t>(3), 491-528.</a:t>
            </a:r>
          </a:p>
          <a:p>
            <a:pPr indent="-457200">
              <a:spcAft>
                <a:spcPts val="300"/>
              </a:spcAft>
            </a:pPr>
            <a:r>
              <a:rPr lang="en-US" sz="2200" dirty="0">
                <a:latin typeface="Lava Telugu Regular" pitchFamily="2" charset="77"/>
                <a:cs typeface="Lava Telugu Regular" pitchFamily="2" charset="77"/>
              </a:rPr>
              <a:t>Seidenberg, M. S., &amp; McClelland, J. L. (1989). A distributed, developmental model of word 	recognition and naming. </a:t>
            </a:r>
            <a:r>
              <a:rPr lang="en-US" sz="2200" i="1" dirty="0">
                <a:latin typeface="Lava Telugu Regular" pitchFamily="2" charset="77"/>
                <a:cs typeface="Lava Telugu Regular" pitchFamily="2" charset="77"/>
              </a:rPr>
              <a:t>Psychological review</a:t>
            </a:r>
            <a:r>
              <a:rPr lang="en-US" sz="2200" dirty="0">
                <a:latin typeface="Lava Telugu Regular" pitchFamily="2" charset="77"/>
                <a:cs typeface="Lava Telugu Regular" pitchFamily="2" charset="77"/>
              </a:rPr>
              <a:t>, </a:t>
            </a:r>
            <a:r>
              <a:rPr lang="en-US" sz="2200" i="1" dirty="0">
                <a:latin typeface="Lava Telugu Regular" pitchFamily="2" charset="77"/>
                <a:cs typeface="Lava Telugu Regular" pitchFamily="2" charset="77"/>
              </a:rPr>
              <a:t>96 </a:t>
            </a:r>
            <a:r>
              <a:rPr lang="en-US" sz="2200" dirty="0">
                <a:latin typeface="Lava Telugu Regular" pitchFamily="2" charset="77"/>
                <a:cs typeface="Lava Telugu Regular" pitchFamily="2" charset="77"/>
              </a:rPr>
              <a:t>(4), 523-568.</a:t>
            </a:r>
          </a:p>
          <a:p>
            <a:pPr indent="-457200">
              <a:spcAft>
                <a:spcPts val="300"/>
              </a:spcAft>
            </a:pPr>
            <a:r>
              <a:rPr lang="en-US" sz="2200" dirty="0" err="1">
                <a:latin typeface="Lava Telugu Regular" pitchFamily="2" charset="77"/>
                <a:cs typeface="Lava Telugu Regular" pitchFamily="2" charset="77"/>
              </a:rPr>
              <a:t>Apfelbaum</a:t>
            </a:r>
            <a:r>
              <a:rPr lang="en-US" sz="2200" dirty="0">
                <a:latin typeface="Lava Telugu Regular" pitchFamily="2" charset="77"/>
                <a:cs typeface="Lava Telugu Regular" pitchFamily="2" charset="77"/>
              </a:rPr>
              <a:t>, K. S., Hazeltine, E., &amp; McMurray, B. (2013). Statistical learning in 	reading: 	variability in irrelevant letters helps children learn phonics skills. </a:t>
            </a:r>
            <a:r>
              <a:rPr lang="en-US" sz="2200" i="1" dirty="0">
                <a:latin typeface="Lava Telugu Regular" pitchFamily="2" charset="77"/>
                <a:cs typeface="Lava Telugu Regular" pitchFamily="2" charset="77"/>
              </a:rPr>
              <a:t>Developmental 	Psychology</a:t>
            </a:r>
            <a:r>
              <a:rPr lang="en-US" sz="2200" dirty="0">
                <a:latin typeface="Lava Telugu Regular" pitchFamily="2" charset="77"/>
                <a:cs typeface="Lava Telugu Regular" pitchFamily="2" charset="77"/>
              </a:rPr>
              <a:t>, </a:t>
            </a:r>
            <a:r>
              <a:rPr lang="en-US" sz="2200" i="1" dirty="0">
                <a:latin typeface="Lava Telugu Regular" pitchFamily="2" charset="77"/>
                <a:cs typeface="Lava Telugu Regular" pitchFamily="2" charset="77"/>
              </a:rPr>
              <a:t>49 </a:t>
            </a:r>
            <a:r>
              <a:rPr lang="en-US" sz="2200" dirty="0">
                <a:latin typeface="Lava Telugu Regular" pitchFamily="2" charset="77"/>
                <a:cs typeface="Lava Telugu Regular" pitchFamily="2" charset="77"/>
              </a:rPr>
              <a:t>(7), 1348.</a:t>
            </a:r>
          </a:p>
          <a:p>
            <a:endParaRPr lang="en-US" sz="3267" dirty="0">
              <a:latin typeface="Lava Telugu Regular" pitchFamily="2" charset="77"/>
              <a:cs typeface="Lava Telugu Regular" pitchFamily="2" charset="77"/>
            </a:endParaRPr>
          </a:p>
        </p:txBody>
      </p:sp>
      <p:pic>
        <p:nvPicPr>
          <p:cNvPr id="53" name="Content Placeholder 10">
            <a:extLst>
              <a:ext uri="{FF2B5EF4-FFF2-40B4-BE49-F238E27FC236}">
                <a16:creationId xmlns:a16="http://schemas.microsoft.com/office/drawing/2014/main" id="{121D02A2-B39D-3144-89C2-60AE9C1B616B}"/>
              </a:ext>
            </a:extLst>
          </p:cNvPr>
          <p:cNvPicPr>
            <a:picLocks noGrp="1" noChangeAspect="1"/>
          </p:cNvPicPr>
          <p:nvPr>
            <p:ph sz="half" idx="2"/>
          </p:nvPr>
        </p:nvPicPr>
        <p:blipFill rotWithShape="1">
          <a:blip r:embed="rId2"/>
          <a:stretch/>
        </p:blipFill>
        <p:spPr>
          <a:xfrm>
            <a:off x="38785800" y="34061400"/>
            <a:ext cx="11097578" cy="3743230"/>
          </a:xfrm>
          <a:ln w="25400">
            <a:noFill/>
          </a:ln>
        </p:spPr>
      </p:pic>
      <p:pic>
        <p:nvPicPr>
          <p:cNvPr id="3" name="Picture 2" descr="A close up of a sign&#10;&#10;Description automatically generated">
            <a:extLst>
              <a:ext uri="{FF2B5EF4-FFF2-40B4-BE49-F238E27FC236}">
                <a16:creationId xmlns:a16="http://schemas.microsoft.com/office/drawing/2014/main" id="{2DF159A8-C4A6-D94A-858A-C053CABEBB2C}"/>
              </a:ext>
            </a:extLst>
          </p:cNvPr>
          <p:cNvPicPr>
            <a:picLocks noChangeAspect="1"/>
          </p:cNvPicPr>
          <p:nvPr/>
        </p:nvPicPr>
        <p:blipFill>
          <a:blip r:embed="rId3"/>
          <a:stretch>
            <a:fillRect/>
          </a:stretch>
        </p:blipFill>
        <p:spPr>
          <a:xfrm>
            <a:off x="40005000" y="2268552"/>
            <a:ext cx="9757410" cy="3370248"/>
          </a:xfrm>
          <a:prstGeom prst="rect">
            <a:avLst/>
          </a:prstGeom>
        </p:spPr>
      </p:pic>
      <p:sp>
        <p:nvSpPr>
          <p:cNvPr id="4" name="Rectangle 5">
            <a:extLst>
              <a:ext uri="{FF2B5EF4-FFF2-40B4-BE49-F238E27FC236}">
                <a16:creationId xmlns:a16="http://schemas.microsoft.com/office/drawing/2014/main" id="{B1BC8CAD-46DE-4279-9D57-E4AFEB32A5A6}"/>
              </a:ext>
            </a:extLst>
          </p:cNvPr>
          <p:cNvSpPr>
            <a:spLocks noChangeArrowheads="1"/>
          </p:cNvSpPr>
          <p:nvPr/>
        </p:nvSpPr>
        <p:spPr bwMode="auto">
          <a:xfrm>
            <a:off x="261346" y="3673617"/>
            <a:ext cx="38753053" cy="2346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4192" tIns="62085" rIns="124192" bIns="62085">
            <a:spAutoFit/>
          </a:bodyPr>
          <a:lstStyle/>
          <a:p>
            <a:r>
              <a:rPr lang="en-US" sz="6400" dirty="0">
                <a:latin typeface="Lava Telugu Regular" pitchFamily="2" charset="77"/>
                <a:cs typeface="Lava Telugu Regular" pitchFamily="2" charset="77"/>
              </a:rPr>
              <a:t>Matthew J. Cooper Borkenhagen</a:t>
            </a:r>
            <a:r>
              <a:rPr lang="en-US" sz="6400" baseline="30000" dirty="0">
                <a:latin typeface="Lava Telugu Regular" pitchFamily="2" charset="77"/>
                <a:cs typeface="Lava Telugu Regular" pitchFamily="2" charset="77"/>
              </a:rPr>
              <a:t>1,2</a:t>
            </a:r>
            <a:r>
              <a:rPr lang="en-US" sz="6400" dirty="0">
                <a:latin typeface="Lava Telugu Regular" pitchFamily="2" charset="77"/>
                <a:cs typeface="Lava Telugu Regular" pitchFamily="2" charset="77"/>
              </a:rPr>
              <a:t> &amp; Devin M. Kearns</a:t>
            </a:r>
            <a:r>
              <a:rPr lang="en-US" sz="6400" baseline="30000" dirty="0">
                <a:latin typeface="Lava Telugu Regular" pitchFamily="2" charset="77"/>
                <a:cs typeface="Lava Telugu Regular" pitchFamily="2" charset="77"/>
              </a:rPr>
              <a:t>3,4</a:t>
            </a:r>
            <a:br>
              <a:rPr lang="en-US" sz="6534" dirty="0">
                <a:latin typeface="Lava Telugu Regular" pitchFamily="2" charset="77"/>
                <a:cs typeface="Lava Telugu Regular" pitchFamily="2" charset="77"/>
              </a:rPr>
            </a:br>
            <a:r>
              <a:rPr lang="en-US" sz="3812" baseline="30000" dirty="0">
                <a:latin typeface="Lava Telugu Regular" pitchFamily="2" charset="77"/>
                <a:cs typeface="Lava Telugu Regular" pitchFamily="2" charset="77"/>
              </a:rPr>
              <a:t>1</a:t>
            </a:r>
            <a:r>
              <a:rPr lang="en-US" sz="3812" dirty="0">
                <a:latin typeface="Lava Telugu Regular" pitchFamily="2" charset="77"/>
                <a:cs typeface="Lava Telugu Regular" pitchFamily="2" charset="77"/>
              </a:rPr>
              <a:t>School of Teacher Education, Florida State University </a:t>
            </a:r>
            <a:r>
              <a:rPr lang="en-US" sz="3812" baseline="30000" dirty="0">
                <a:latin typeface="Lava Telugu Regular" pitchFamily="2" charset="77"/>
                <a:cs typeface="Lava Telugu Regular" pitchFamily="2" charset="77"/>
              </a:rPr>
              <a:t>2</a:t>
            </a:r>
            <a:r>
              <a:rPr lang="en-US" sz="3812" dirty="0">
                <a:latin typeface="Lava Telugu Regular" pitchFamily="2" charset="77"/>
                <a:cs typeface="Lava Telugu Regular" pitchFamily="2" charset="77"/>
              </a:rPr>
              <a:t>The Florida Center for Reading Research  </a:t>
            </a:r>
          </a:p>
          <a:p>
            <a:r>
              <a:rPr lang="en-US" sz="3812" baseline="30000" dirty="0">
                <a:latin typeface="Lava Telugu Regular" pitchFamily="2" charset="77"/>
                <a:cs typeface="Lava Telugu Regular" pitchFamily="2" charset="77"/>
              </a:rPr>
              <a:t>3</a:t>
            </a:r>
            <a:r>
              <a:rPr lang="en-US" sz="3812" dirty="0">
                <a:latin typeface="Lava Telugu Regular" pitchFamily="2" charset="77"/>
                <a:cs typeface="Lava Telugu Regular" pitchFamily="2" charset="77"/>
              </a:rPr>
              <a:t>Department of Educational Psychology, The University of Connecticut  </a:t>
            </a:r>
            <a:r>
              <a:rPr lang="en-US" sz="3812" baseline="30000" dirty="0">
                <a:latin typeface="Lava Telugu Regular" pitchFamily="2" charset="77"/>
                <a:cs typeface="Lava Telugu Regular" pitchFamily="2" charset="77"/>
              </a:rPr>
              <a:t>4</a:t>
            </a:r>
            <a:r>
              <a:rPr lang="en-US" sz="3812" dirty="0">
                <a:latin typeface="Lava Telugu Regular" pitchFamily="2" charset="77"/>
                <a:cs typeface="Lava Telugu Regular" pitchFamily="2" charset="77"/>
              </a:rPr>
              <a:t>Department of Teacher Education &amp; Learning Sciences, North Carolina State University</a:t>
            </a:r>
          </a:p>
        </p:txBody>
      </p:sp>
      <p:sp>
        <p:nvSpPr>
          <p:cNvPr id="5" name="TextBox 91">
            <a:extLst>
              <a:ext uri="{FF2B5EF4-FFF2-40B4-BE49-F238E27FC236}">
                <a16:creationId xmlns:a16="http://schemas.microsoft.com/office/drawing/2014/main" id="{1A8ED3CC-784C-3C80-CE58-D73CAC8D015C}"/>
              </a:ext>
            </a:extLst>
          </p:cNvPr>
          <p:cNvSpPr txBox="1">
            <a:spLocks noChangeArrowheads="1"/>
          </p:cNvSpPr>
          <p:nvPr/>
        </p:nvSpPr>
        <p:spPr bwMode="auto">
          <a:xfrm>
            <a:off x="457201" y="560725"/>
            <a:ext cx="51053999" cy="34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11000" dirty="0">
                <a:latin typeface="Lava Telugu Regular" pitchFamily="2" charset="77"/>
                <a:ea typeface="Aptos" panose="020B0004020202020204" pitchFamily="34" charset="0"/>
                <a:cs typeface="Lava Telugu Regular" pitchFamily="2" charset="77"/>
              </a:rPr>
              <a:t>The relative benefits of ensembles of words on early word recognition for </a:t>
            </a:r>
            <a:r>
              <a:rPr lang="en-US" sz="11000">
                <a:latin typeface="Lava Telugu Regular" pitchFamily="2" charset="77"/>
                <a:ea typeface="Aptos" panose="020B0004020202020204" pitchFamily="34" charset="0"/>
                <a:cs typeface="Lava Telugu Regular" pitchFamily="2" charset="77"/>
              </a:rPr>
              <a:t>learners at </a:t>
            </a:r>
            <a:r>
              <a:rPr lang="en-US" sz="11000" dirty="0">
                <a:latin typeface="Lava Telugu Regular" pitchFamily="2" charset="77"/>
                <a:ea typeface="Aptos" panose="020B0004020202020204" pitchFamily="34" charset="0"/>
                <a:cs typeface="Lava Telugu Regular" pitchFamily="2" charset="77"/>
              </a:rPr>
              <a:t>different levels of reading skill</a:t>
            </a:r>
            <a:r>
              <a:rPr lang="en-US" sz="11000" dirty="0">
                <a:latin typeface="Lava Telugu Regular" pitchFamily="2" charset="77"/>
                <a:cs typeface="Lava Telugu Regular" pitchFamily="2" charset="77"/>
              </a:rPr>
              <a:t> </a:t>
            </a:r>
            <a:endParaRPr lang="en-US" sz="11000" b="1" dirty="0">
              <a:solidFill>
                <a:schemeClr val="tx2"/>
              </a:solidFill>
              <a:latin typeface="Lava Telugu Regular" pitchFamily="2" charset="77"/>
              <a:cs typeface="Lava Telugu Regular" pitchFamily="2" charset="77"/>
            </a:endParaRPr>
          </a:p>
        </p:txBody>
      </p:sp>
      <p:sp>
        <p:nvSpPr>
          <p:cNvPr id="14" name="Rectangle 52">
            <a:extLst>
              <a:ext uri="{FF2B5EF4-FFF2-40B4-BE49-F238E27FC236}">
                <a16:creationId xmlns:a16="http://schemas.microsoft.com/office/drawing/2014/main" id="{27DF00E9-9B45-C594-1875-DF479E9B9884}"/>
              </a:ext>
            </a:extLst>
          </p:cNvPr>
          <p:cNvSpPr>
            <a:spLocks noChangeArrowheads="1"/>
          </p:cNvSpPr>
          <p:nvPr/>
        </p:nvSpPr>
        <p:spPr bwMode="auto">
          <a:xfrm>
            <a:off x="495300" y="6629400"/>
            <a:ext cx="18313978" cy="124694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indent="-444513">
              <a:spcBef>
                <a:spcPts val="1800"/>
              </a:spcBef>
            </a:pPr>
            <a:r>
              <a:rPr lang="en-GB" sz="8000" b="1" u="sng" cap="small" dirty="0">
                <a:latin typeface="Lava Telugu Regular" pitchFamily="2" charset="77"/>
                <a:cs typeface="Lava Telugu Regular" pitchFamily="2" charset="77"/>
              </a:rPr>
              <a:t>Background</a:t>
            </a:r>
            <a:endParaRPr lang="en-US" sz="3267" dirty="0"/>
          </a:p>
          <a:p>
            <a:r>
              <a:rPr lang="en-US" sz="4300" dirty="0">
                <a:latin typeface="Lava Telugu Regular" pitchFamily="2" charset="77"/>
                <a:cs typeface="Lava Telugu Regular" pitchFamily="2" charset="77"/>
              </a:rPr>
              <a:t>Early word recognition develops in large part as a function of the experiences learners have early on with printed words. </a:t>
            </a:r>
          </a:p>
          <a:p>
            <a:pPr>
              <a:spcBef>
                <a:spcPts val="1800"/>
              </a:spcBef>
            </a:pPr>
            <a:r>
              <a:rPr lang="en-US" sz="4300" dirty="0">
                <a:latin typeface="Lava Telugu Regular" pitchFamily="2" charset="77"/>
                <a:cs typeface="Lava Telugu Regular" pitchFamily="2" charset="77"/>
              </a:rPr>
              <a:t>Measuring the relative impacts of different ensembles of printed words is difficult due to the temporally diffuse nature of early print experiences. They happen gradually and over many learning trials. Instruction accelerates this process (</a:t>
            </a:r>
            <a:r>
              <a:rPr lang="en-US" sz="4300" dirty="0" err="1">
                <a:latin typeface="Lava Telugu Regular" pitchFamily="2" charset="77"/>
                <a:cs typeface="Lava Telugu Regular" pitchFamily="2" charset="77"/>
              </a:rPr>
              <a:t>Foorman</a:t>
            </a:r>
            <a:r>
              <a:rPr lang="en-US" sz="4300" dirty="0">
                <a:latin typeface="Lava Telugu Regular" pitchFamily="2" charset="77"/>
                <a:cs typeface="Lava Telugu Regular" pitchFamily="2" charset="77"/>
              </a:rPr>
              <a:t> et al., 1991) as can words selected based on their properties (</a:t>
            </a:r>
            <a:r>
              <a:rPr lang="en-US" sz="4300" dirty="0" err="1">
                <a:latin typeface="Lava Telugu Regular" pitchFamily="2" charset="77"/>
                <a:cs typeface="Lava Telugu Regular" pitchFamily="2" charset="77"/>
              </a:rPr>
              <a:t>Apfelbaum</a:t>
            </a:r>
            <a:r>
              <a:rPr lang="en-US" sz="4300" dirty="0">
                <a:latin typeface="Lava Telugu Regular" pitchFamily="2" charset="77"/>
                <a:cs typeface="Lava Telugu Regular" pitchFamily="2" charset="77"/>
              </a:rPr>
              <a:t> et al, 2013), but learning can only be partially attributed to instructional experiences.</a:t>
            </a:r>
          </a:p>
          <a:p>
            <a:pPr>
              <a:spcBef>
                <a:spcPts val="1800"/>
              </a:spcBef>
            </a:pPr>
            <a:r>
              <a:rPr lang="en-US" sz="4300" dirty="0">
                <a:latin typeface="Lava Telugu Regular" pitchFamily="2" charset="77"/>
                <a:cs typeface="Lava Telugu Regular" pitchFamily="2" charset="77"/>
              </a:rPr>
              <a:t>Learners of different levels of skill likely benefit from ensembles of words that contain particular properties of print and speech (see Compton et al., 2014 for discussion), though these effects have not been proved at scale.</a:t>
            </a:r>
          </a:p>
          <a:p>
            <a:pPr>
              <a:spcBef>
                <a:spcPts val="1800"/>
              </a:spcBef>
            </a:pPr>
            <a:r>
              <a:rPr lang="en-US" sz="4300" dirty="0">
                <a:latin typeface="Lava Telugu Regular" pitchFamily="2" charset="77"/>
                <a:cs typeface="Lava Telugu Regular" pitchFamily="2" charset="77"/>
              </a:rPr>
              <a:t>The scientific community takes as self-evident that differences in words contribute meaningfully to learning outcomes from print exposure, though the nature of these effects is not established.</a:t>
            </a:r>
          </a:p>
        </p:txBody>
      </p:sp>
      <p:sp>
        <p:nvSpPr>
          <p:cNvPr id="15" name="Rectangle 52">
            <a:extLst>
              <a:ext uri="{FF2B5EF4-FFF2-40B4-BE49-F238E27FC236}">
                <a16:creationId xmlns:a16="http://schemas.microsoft.com/office/drawing/2014/main" id="{E443A955-7170-E516-689C-454D45271D43}"/>
              </a:ext>
            </a:extLst>
          </p:cNvPr>
          <p:cNvSpPr>
            <a:spLocks noChangeArrowheads="1"/>
          </p:cNvSpPr>
          <p:nvPr/>
        </p:nvSpPr>
        <p:spPr bwMode="auto">
          <a:xfrm>
            <a:off x="19507200" y="6619587"/>
            <a:ext cx="18256827" cy="3122448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endParaRPr lang="en-US" sz="3267" dirty="0"/>
          </a:p>
          <a:p>
            <a:endParaRPr lang="en-US" sz="6000" dirty="0">
              <a:latin typeface="Times" pitchFamily="2" charset="0"/>
            </a:endParaRPr>
          </a:p>
        </p:txBody>
      </p:sp>
      <p:sp>
        <p:nvSpPr>
          <p:cNvPr id="16" name="Rectangle 52">
            <a:extLst>
              <a:ext uri="{FF2B5EF4-FFF2-40B4-BE49-F238E27FC236}">
                <a16:creationId xmlns:a16="http://schemas.microsoft.com/office/drawing/2014/main" id="{C1B0F318-EE21-5B64-15E6-4C13177C47E1}"/>
              </a:ext>
            </a:extLst>
          </p:cNvPr>
          <p:cNvSpPr>
            <a:spLocks noChangeArrowheads="1"/>
          </p:cNvSpPr>
          <p:nvPr/>
        </p:nvSpPr>
        <p:spPr bwMode="auto">
          <a:xfrm>
            <a:off x="535318" y="19572628"/>
            <a:ext cx="18256828" cy="755457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indent="-444513">
              <a:spcBef>
                <a:spcPct val="50000"/>
              </a:spcBef>
            </a:pPr>
            <a:r>
              <a:rPr lang="en-GB" sz="8000" b="1" u="sng" cap="small" dirty="0">
                <a:latin typeface="Lava Telugu Regular" pitchFamily="2" charset="77"/>
                <a:cs typeface="Lava Telugu Regular" pitchFamily="2" charset="77"/>
              </a:rPr>
              <a:t>Questions</a:t>
            </a:r>
            <a:endParaRPr lang="en-US" sz="3267" dirty="0">
              <a:latin typeface="Lava Telugu Regular" pitchFamily="2" charset="77"/>
              <a:cs typeface="Lava Telugu Regular" pitchFamily="2" charset="77"/>
            </a:endParaRPr>
          </a:p>
          <a:p>
            <a:pPr>
              <a:spcBef>
                <a:spcPts val="300"/>
              </a:spcBef>
            </a:pPr>
            <a:r>
              <a:rPr lang="en-US" sz="4900" dirty="0">
                <a:latin typeface="Lava Telugu Regular" pitchFamily="2" charset="77"/>
                <a:cs typeface="Lava Telugu Regular" pitchFamily="2" charset="77"/>
              </a:rPr>
              <a:t>Do different ensembles of words learned during early reading development contribute to different word reading outcomes?</a:t>
            </a:r>
          </a:p>
          <a:p>
            <a:pPr>
              <a:spcBef>
                <a:spcPts val="1800"/>
              </a:spcBef>
            </a:pPr>
            <a:r>
              <a:rPr lang="en-US" sz="4900" dirty="0">
                <a:latin typeface="Lava Telugu Regular" pitchFamily="2" charset="77"/>
                <a:cs typeface="Lava Telugu Regular" pitchFamily="2" charset="77"/>
              </a:rPr>
              <a:t>Are different ensembles more or less effective for learning at different levels of reading skill?</a:t>
            </a:r>
          </a:p>
          <a:p>
            <a:pPr>
              <a:spcBef>
                <a:spcPts val="1800"/>
              </a:spcBef>
            </a:pPr>
            <a:r>
              <a:rPr lang="en-US" sz="4900" dirty="0">
                <a:latin typeface="Lava Telugu Regular" pitchFamily="2" charset="77"/>
                <a:cs typeface="Lava Telugu Regular" pitchFamily="2" charset="77"/>
              </a:rPr>
              <a:t>Do specific words vary in performance as a function of experience and is the effect modulated across levels of reading skill?</a:t>
            </a:r>
          </a:p>
          <a:p>
            <a:pPr>
              <a:spcBef>
                <a:spcPts val="1800"/>
              </a:spcBef>
            </a:pPr>
            <a:endParaRPr lang="en-US" sz="6000" dirty="0">
              <a:latin typeface="Lava Telugu Regular" pitchFamily="2" charset="77"/>
              <a:cs typeface="Lava Telugu Regular" pitchFamily="2" charset="77"/>
            </a:endParaRPr>
          </a:p>
        </p:txBody>
      </p:sp>
      <p:sp>
        <p:nvSpPr>
          <p:cNvPr id="6" name="Rectangle 5">
            <a:extLst>
              <a:ext uri="{FF2B5EF4-FFF2-40B4-BE49-F238E27FC236}">
                <a16:creationId xmlns:a16="http://schemas.microsoft.com/office/drawing/2014/main" id="{97EA3CF1-A52C-A8A6-E057-B4420B3C9372}"/>
              </a:ext>
            </a:extLst>
          </p:cNvPr>
          <p:cNvSpPr/>
          <p:nvPr/>
        </p:nvSpPr>
        <p:spPr>
          <a:xfrm>
            <a:off x="0" y="0"/>
            <a:ext cx="51206400" cy="152400"/>
          </a:xfrm>
          <a:prstGeom prst="rect">
            <a:avLst/>
          </a:prstGeom>
          <a:solidFill>
            <a:srgbClr val="4D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D9803CB-787B-73C3-FC06-6297B0256082}"/>
              </a:ext>
            </a:extLst>
          </p:cNvPr>
          <p:cNvSpPr/>
          <p:nvPr/>
        </p:nvSpPr>
        <p:spPr>
          <a:xfrm rot="16200000">
            <a:off x="-19126199" y="19126200"/>
            <a:ext cx="38404800" cy="152400"/>
          </a:xfrm>
          <a:prstGeom prst="rect">
            <a:avLst/>
          </a:prstGeom>
          <a:solidFill>
            <a:srgbClr val="4D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B9034DB-A1D9-F642-8EB7-AC9EF4D212DD}"/>
              </a:ext>
            </a:extLst>
          </p:cNvPr>
          <p:cNvSpPr/>
          <p:nvPr/>
        </p:nvSpPr>
        <p:spPr>
          <a:xfrm>
            <a:off x="0" y="5943600"/>
            <a:ext cx="51206400" cy="152400"/>
          </a:xfrm>
          <a:prstGeom prst="rect">
            <a:avLst/>
          </a:prstGeom>
          <a:solidFill>
            <a:srgbClr val="4D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0CB75A7-0DB0-BA22-C81C-62C1524012DE}"/>
              </a:ext>
            </a:extLst>
          </p:cNvPr>
          <p:cNvSpPr/>
          <p:nvPr/>
        </p:nvSpPr>
        <p:spPr>
          <a:xfrm rot="16200000">
            <a:off x="31965903" y="19088103"/>
            <a:ext cx="38328594" cy="152400"/>
          </a:xfrm>
          <a:prstGeom prst="rect">
            <a:avLst/>
          </a:prstGeom>
          <a:solidFill>
            <a:srgbClr val="4D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CD71A27-CCD6-3054-8F60-7F99320F271D}"/>
              </a:ext>
            </a:extLst>
          </p:cNvPr>
          <p:cNvSpPr/>
          <p:nvPr/>
        </p:nvSpPr>
        <p:spPr>
          <a:xfrm>
            <a:off x="0" y="38252400"/>
            <a:ext cx="51206400" cy="152400"/>
          </a:xfrm>
          <a:prstGeom prst="rect">
            <a:avLst/>
          </a:prstGeom>
          <a:solidFill>
            <a:srgbClr val="4D0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2">
            <a:extLst>
              <a:ext uri="{FF2B5EF4-FFF2-40B4-BE49-F238E27FC236}">
                <a16:creationId xmlns:a16="http://schemas.microsoft.com/office/drawing/2014/main" id="{ECA2A65D-08D7-A84D-596B-EB007F7EF330}"/>
              </a:ext>
            </a:extLst>
          </p:cNvPr>
          <p:cNvSpPr>
            <a:spLocks noChangeArrowheads="1"/>
          </p:cNvSpPr>
          <p:nvPr/>
        </p:nvSpPr>
        <p:spPr bwMode="auto">
          <a:xfrm>
            <a:off x="552450" y="27600954"/>
            <a:ext cx="18256828" cy="1024312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indent="-444513">
              <a:spcBef>
                <a:spcPct val="50000"/>
              </a:spcBef>
            </a:pPr>
            <a:r>
              <a:rPr lang="en-US" sz="8000" b="1" u="sng" cap="small" dirty="0">
                <a:latin typeface="Lava Telugu Regular" pitchFamily="2" charset="77"/>
                <a:cs typeface="Lava Telugu Regular" pitchFamily="2" charset="77"/>
              </a:rPr>
              <a:t>Methods</a:t>
            </a:r>
            <a:endParaRPr lang="en-US" sz="3267" dirty="0">
              <a:latin typeface="Lava Telugu Regular" pitchFamily="2" charset="77"/>
              <a:cs typeface="Lava Telugu Regular" pitchFamily="2" charset="77"/>
            </a:endParaRPr>
          </a:p>
          <a:p>
            <a:r>
              <a:rPr lang="en-US" sz="4300" dirty="0">
                <a:latin typeface="Lava Telugu Regular" pitchFamily="2" charset="77"/>
                <a:cs typeface="Lava Telugu Regular" pitchFamily="2" charset="77"/>
              </a:rPr>
              <a:t>Computational models that map print to speech were used, like those used in other simulation work (Cox et al., 2018; Seidenberg &amp; McClelland, 1989; Harm &amp; Seidenberg, 1999).</a:t>
            </a:r>
          </a:p>
          <a:p>
            <a:pPr>
              <a:spcBef>
                <a:spcPts val="1800"/>
              </a:spcBef>
            </a:pPr>
            <a:r>
              <a:rPr lang="en-US" sz="4300" dirty="0">
                <a:latin typeface="Lava Telugu Regular" pitchFamily="2" charset="77"/>
                <a:cs typeface="Lava Telugu Regular" pitchFamily="2" charset="77"/>
              </a:rPr>
              <a:t>The words selected for training and the representational capacity of each model were both manipulated. 10K models in each of four capacity conditions (ranging from 10 to 100 hidden units) were used (</a:t>
            </a:r>
            <a:r>
              <a:rPr lang="en-US" sz="4300" i="1" dirty="0">
                <a:latin typeface="Lava Telugu Regular" pitchFamily="2" charset="77"/>
                <a:cs typeface="Lava Telugu Regular" pitchFamily="2" charset="77"/>
              </a:rPr>
              <a:t>N</a:t>
            </a:r>
            <a:r>
              <a:rPr lang="en-US" sz="4300" dirty="0">
                <a:latin typeface="Lava Telugu Regular" pitchFamily="2" charset="77"/>
                <a:cs typeface="Lava Telugu Regular" pitchFamily="2" charset="77"/>
              </a:rPr>
              <a:t> = 40,000). Models were matched across levels of hidden unit such that the same learning environment appeared in each level.</a:t>
            </a:r>
          </a:p>
          <a:p>
            <a:pPr>
              <a:spcBef>
                <a:spcPts val="1800"/>
              </a:spcBef>
            </a:pPr>
            <a:r>
              <a:rPr lang="en-US" sz="4300" dirty="0">
                <a:latin typeface="Lava Telugu Regular" pitchFamily="2" charset="77"/>
                <a:cs typeface="Lava Telugu Regular" pitchFamily="2" charset="77"/>
              </a:rPr>
              <a:t>Models learned 300 words across 50 learning trials (epochs) and were all tested on the same independent set of 300 holdout words in order to examine generalization. Monosyllabic words were collected from popular children’s books, and learning was weighted by frequency.</a:t>
            </a:r>
          </a:p>
        </p:txBody>
      </p:sp>
      <p:pic>
        <p:nvPicPr>
          <p:cNvPr id="21" name="Picture 20">
            <a:extLst>
              <a:ext uri="{FF2B5EF4-FFF2-40B4-BE49-F238E27FC236}">
                <a16:creationId xmlns:a16="http://schemas.microsoft.com/office/drawing/2014/main" id="{8BBA6337-057C-3CCF-BAC7-7F446515F709}"/>
              </a:ext>
            </a:extLst>
          </p:cNvPr>
          <p:cNvPicPr>
            <a:picLocks noChangeAspect="1"/>
          </p:cNvPicPr>
          <p:nvPr/>
        </p:nvPicPr>
        <p:blipFill>
          <a:blip r:embed="rId4"/>
          <a:srcRect/>
          <a:stretch/>
        </p:blipFill>
        <p:spPr>
          <a:xfrm>
            <a:off x="21303071" y="7806954"/>
            <a:ext cx="13748930" cy="7962475"/>
          </a:xfrm>
          <a:prstGeom prst="rect">
            <a:avLst/>
          </a:prstGeom>
        </p:spPr>
      </p:pic>
      <p:sp>
        <p:nvSpPr>
          <p:cNvPr id="26" name="Rectangle 52">
            <a:extLst>
              <a:ext uri="{FF2B5EF4-FFF2-40B4-BE49-F238E27FC236}">
                <a16:creationId xmlns:a16="http://schemas.microsoft.com/office/drawing/2014/main" id="{481A5526-4946-7B57-BE8C-C98503538B71}"/>
              </a:ext>
            </a:extLst>
          </p:cNvPr>
          <p:cNvSpPr>
            <a:spLocks noChangeArrowheads="1"/>
          </p:cNvSpPr>
          <p:nvPr/>
        </p:nvSpPr>
        <p:spPr bwMode="auto">
          <a:xfrm>
            <a:off x="19507200" y="7399974"/>
            <a:ext cx="3505200" cy="90582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4000" dirty="0">
                <a:latin typeface="Lava Telugu Regular" pitchFamily="2" charset="77"/>
                <a:cs typeface="Lava Telugu Regular" pitchFamily="2" charset="77"/>
              </a:rPr>
              <a:t>Figure 1</a:t>
            </a:r>
          </a:p>
        </p:txBody>
      </p:sp>
      <p:sp>
        <p:nvSpPr>
          <p:cNvPr id="29" name="Rectangle 52">
            <a:extLst>
              <a:ext uri="{FF2B5EF4-FFF2-40B4-BE49-F238E27FC236}">
                <a16:creationId xmlns:a16="http://schemas.microsoft.com/office/drawing/2014/main" id="{2CBD5019-7F4A-BB7E-FDC7-9701880A539F}"/>
              </a:ext>
            </a:extLst>
          </p:cNvPr>
          <p:cNvSpPr>
            <a:spLocks noChangeArrowheads="1"/>
          </p:cNvSpPr>
          <p:nvPr/>
        </p:nvSpPr>
        <p:spPr bwMode="auto">
          <a:xfrm>
            <a:off x="19660630" y="24549184"/>
            <a:ext cx="18256827" cy="120641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2600" i="1" dirty="0">
                <a:latin typeface="Lava Telugu Regular" pitchFamily="2" charset="77"/>
                <a:cs typeface="Lava Telugu Regular" pitchFamily="2" charset="77"/>
              </a:rPr>
              <a:t>Figure 2 </a:t>
            </a:r>
            <a:r>
              <a:rPr lang="en-US" sz="2600" dirty="0">
                <a:latin typeface="Lava Telugu Regular" pitchFamily="2" charset="77"/>
                <a:cs typeface="Lava Telugu Regular" pitchFamily="2" charset="77"/>
              </a:rPr>
              <a:t>: (A) Differences in word reading accuracy in 10 and 100 hidden unit groups are shown, with accuracy aggregated across training and test items. Lines connect models that are paired in terms of their learning environment (i.e., only the number of hidden units varies). Ranked achievement in one distribution does not necessarily carry over to the model in the other. (B) The distribution of differences in ranking among all models in terms of word reading accuracy. The difference value is calculated as the rank for a given model in its 10 hidden unit version minus the same model’s rank in 100 units. The extreme values (which is limited to ±10K) represent the greatest possible change in rank performance for a model across the 10 and 100 hidden unit conditions.</a:t>
            </a:r>
          </a:p>
          <a:p>
            <a:pPr>
              <a:spcBef>
                <a:spcPts val="1800"/>
              </a:spcBef>
            </a:pPr>
            <a:endParaRPr lang="en-US" sz="2600" dirty="0">
              <a:latin typeface="Lava Telugu Regular" pitchFamily="2" charset="77"/>
              <a:cs typeface="Lava Telugu Regular" pitchFamily="2" charset="77"/>
            </a:endParaRPr>
          </a:p>
        </p:txBody>
      </p:sp>
      <p:pic>
        <p:nvPicPr>
          <p:cNvPr id="32" name="Picture 31">
            <a:extLst>
              <a:ext uri="{FF2B5EF4-FFF2-40B4-BE49-F238E27FC236}">
                <a16:creationId xmlns:a16="http://schemas.microsoft.com/office/drawing/2014/main" id="{348C38B6-4BDC-F1BD-70E8-B0D208B9841E}"/>
              </a:ext>
            </a:extLst>
          </p:cNvPr>
          <p:cNvPicPr>
            <a:picLocks noChangeAspect="1"/>
          </p:cNvPicPr>
          <p:nvPr/>
        </p:nvPicPr>
        <p:blipFill>
          <a:blip r:embed="rId5"/>
          <a:srcRect/>
          <a:stretch/>
        </p:blipFill>
        <p:spPr>
          <a:xfrm>
            <a:off x="19831051" y="29073764"/>
            <a:ext cx="8921285" cy="6130636"/>
          </a:xfrm>
          <a:prstGeom prst="rect">
            <a:avLst/>
          </a:prstGeom>
        </p:spPr>
      </p:pic>
      <p:pic>
        <p:nvPicPr>
          <p:cNvPr id="34" name="Picture 33">
            <a:extLst>
              <a:ext uri="{FF2B5EF4-FFF2-40B4-BE49-F238E27FC236}">
                <a16:creationId xmlns:a16="http://schemas.microsoft.com/office/drawing/2014/main" id="{D878057F-E25E-9B67-CC98-B57EBFB9B3A9}"/>
              </a:ext>
            </a:extLst>
          </p:cNvPr>
          <p:cNvPicPr>
            <a:picLocks noChangeAspect="1"/>
          </p:cNvPicPr>
          <p:nvPr/>
        </p:nvPicPr>
        <p:blipFill>
          <a:blip r:embed="rId6"/>
          <a:srcRect/>
          <a:stretch/>
        </p:blipFill>
        <p:spPr>
          <a:xfrm>
            <a:off x="28277922" y="29019074"/>
            <a:ext cx="9000869" cy="6185326"/>
          </a:xfrm>
          <a:prstGeom prst="rect">
            <a:avLst/>
          </a:prstGeom>
        </p:spPr>
      </p:pic>
      <p:sp>
        <p:nvSpPr>
          <p:cNvPr id="35" name="Rectangle 52">
            <a:extLst>
              <a:ext uri="{FF2B5EF4-FFF2-40B4-BE49-F238E27FC236}">
                <a16:creationId xmlns:a16="http://schemas.microsoft.com/office/drawing/2014/main" id="{77AA546A-3F8A-0BFF-120E-FA37FF970E2E}"/>
              </a:ext>
            </a:extLst>
          </p:cNvPr>
          <p:cNvSpPr>
            <a:spLocks noChangeArrowheads="1"/>
          </p:cNvSpPr>
          <p:nvPr/>
        </p:nvSpPr>
        <p:spPr bwMode="auto">
          <a:xfrm>
            <a:off x="29467061" y="28260053"/>
            <a:ext cx="1131198" cy="90582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4000" dirty="0">
                <a:latin typeface="Lava Telugu Regular" pitchFamily="2" charset="77"/>
                <a:cs typeface="Lava Telugu Regular" pitchFamily="2" charset="77"/>
              </a:rPr>
              <a:t>B</a:t>
            </a:r>
          </a:p>
        </p:txBody>
      </p:sp>
      <p:sp>
        <p:nvSpPr>
          <p:cNvPr id="25" name="Rectangle 52">
            <a:extLst>
              <a:ext uri="{FF2B5EF4-FFF2-40B4-BE49-F238E27FC236}">
                <a16:creationId xmlns:a16="http://schemas.microsoft.com/office/drawing/2014/main" id="{5BEA6001-6991-CF2F-6C26-14EDEDE07E7B}"/>
              </a:ext>
            </a:extLst>
          </p:cNvPr>
          <p:cNvSpPr>
            <a:spLocks noChangeArrowheads="1"/>
          </p:cNvSpPr>
          <p:nvPr/>
        </p:nvSpPr>
        <p:spPr bwMode="auto">
          <a:xfrm>
            <a:off x="19831051" y="15507183"/>
            <a:ext cx="18071565" cy="1561617"/>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2600" i="1" dirty="0">
                <a:latin typeface="Lava Telugu Regular" pitchFamily="2" charset="77"/>
                <a:cs typeface="Lava Telugu Regular" pitchFamily="2" charset="77"/>
              </a:rPr>
              <a:t>Figure 1 </a:t>
            </a:r>
            <a:r>
              <a:rPr lang="en-US" sz="2600" dirty="0">
                <a:latin typeface="Lava Telugu Regular" pitchFamily="2" charset="77"/>
                <a:cs typeface="Lava Telugu Regular" pitchFamily="2" charset="77"/>
              </a:rPr>
              <a:t>: Differences in word reading ability (average accuracy for all words) in the training and holdout sets are shown for models of 10, 40, 70, and 100 hidden units at the end of learning. Models with fewer hidden units are less capable of learning relationships between letters and sounds. Average accuracy and its spread vary across levels of hidden units in both train and holdout conditions. Greater variation in learning the training ensemble exists for models with lower representational capacity (10 hidden unit condition). </a:t>
            </a:r>
          </a:p>
          <a:p>
            <a:pPr>
              <a:spcBef>
                <a:spcPts val="1800"/>
              </a:spcBef>
            </a:pPr>
            <a:endParaRPr lang="en-US" sz="2600" dirty="0">
              <a:latin typeface="Lava Telugu Regular" pitchFamily="2" charset="77"/>
              <a:cs typeface="Lava Telugu Regular" pitchFamily="2" charset="77"/>
            </a:endParaRPr>
          </a:p>
        </p:txBody>
      </p:sp>
      <p:pic>
        <p:nvPicPr>
          <p:cNvPr id="45" name="Picture 44">
            <a:extLst>
              <a:ext uri="{FF2B5EF4-FFF2-40B4-BE49-F238E27FC236}">
                <a16:creationId xmlns:a16="http://schemas.microsoft.com/office/drawing/2014/main" id="{BB97F3B8-D851-68B5-982A-955C958B5B38}"/>
              </a:ext>
            </a:extLst>
          </p:cNvPr>
          <p:cNvPicPr>
            <a:picLocks noChangeAspect="1"/>
          </p:cNvPicPr>
          <p:nvPr/>
        </p:nvPicPr>
        <p:blipFill>
          <a:blip r:embed="rId7"/>
          <a:srcRect/>
          <a:stretch/>
        </p:blipFill>
        <p:spPr>
          <a:xfrm>
            <a:off x="19604423" y="18590942"/>
            <a:ext cx="9003074" cy="6186842"/>
          </a:xfrm>
          <a:prstGeom prst="rect">
            <a:avLst/>
          </a:prstGeom>
        </p:spPr>
      </p:pic>
      <p:sp>
        <p:nvSpPr>
          <p:cNvPr id="46" name="Rectangle 52">
            <a:extLst>
              <a:ext uri="{FF2B5EF4-FFF2-40B4-BE49-F238E27FC236}">
                <a16:creationId xmlns:a16="http://schemas.microsoft.com/office/drawing/2014/main" id="{C23DF036-E8A6-3AA9-DDFC-D8D724CAE6AC}"/>
              </a:ext>
            </a:extLst>
          </p:cNvPr>
          <p:cNvSpPr>
            <a:spLocks noChangeArrowheads="1"/>
          </p:cNvSpPr>
          <p:nvPr/>
        </p:nvSpPr>
        <p:spPr bwMode="auto">
          <a:xfrm>
            <a:off x="20338307" y="18964530"/>
            <a:ext cx="1066800" cy="90582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4000" dirty="0">
                <a:latin typeface="Lava Telugu Regular" pitchFamily="2" charset="77"/>
                <a:cs typeface="Lava Telugu Regular" pitchFamily="2" charset="77"/>
              </a:rPr>
              <a:t>A</a:t>
            </a:r>
          </a:p>
        </p:txBody>
      </p:sp>
      <p:sp>
        <p:nvSpPr>
          <p:cNvPr id="48" name="Rectangle 52">
            <a:extLst>
              <a:ext uri="{FF2B5EF4-FFF2-40B4-BE49-F238E27FC236}">
                <a16:creationId xmlns:a16="http://schemas.microsoft.com/office/drawing/2014/main" id="{882FEC73-15E0-37B9-A474-16E68C59FD2E}"/>
              </a:ext>
            </a:extLst>
          </p:cNvPr>
          <p:cNvSpPr>
            <a:spLocks noChangeArrowheads="1"/>
          </p:cNvSpPr>
          <p:nvPr/>
        </p:nvSpPr>
        <p:spPr bwMode="auto">
          <a:xfrm>
            <a:off x="20714660" y="28256016"/>
            <a:ext cx="986708" cy="90582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4000" dirty="0">
                <a:latin typeface="Lava Telugu Regular" pitchFamily="2" charset="77"/>
                <a:cs typeface="Lava Telugu Regular" pitchFamily="2" charset="77"/>
              </a:rPr>
              <a:t>A</a:t>
            </a:r>
          </a:p>
        </p:txBody>
      </p:sp>
      <p:sp>
        <p:nvSpPr>
          <p:cNvPr id="27" name="Rectangle 52">
            <a:extLst>
              <a:ext uri="{FF2B5EF4-FFF2-40B4-BE49-F238E27FC236}">
                <a16:creationId xmlns:a16="http://schemas.microsoft.com/office/drawing/2014/main" id="{E4475C37-B2E5-ED92-F842-CE120EB5D4CD}"/>
              </a:ext>
            </a:extLst>
          </p:cNvPr>
          <p:cNvSpPr>
            <a:spLocks noChangeArrowheads="1"/>
          </p:cNvSpPr>
          <p:nvPr/>
        </p:nvSpPr>
        <p:spPr bwMode="auto">
          <a:xfrm>
            <a:off x="19431000" y="17754600"/>
            <a:ext cx="2879848" cy="90582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4000" dirty="0">
                <a:latin typeface="Lava Telugu Regular" pitchFamily="2" charset="77"/>
                <a:cs typeface="Lava Telugu Regular" pitchFamily="2" charset="77"/>
              </a:rPr>
              <a:t>Figure 2</a:t>
            </a:r>
          </a:p>
        </p:txBody>
      </p:sp>
      <p:sp>
        <p:nvSpPr>
          <p:cNvPr id="28" name="Rectangle 52">
            <a:extLst>
              <a:ext uri="{FF2B5EF4-FFF2-40B4-BE49-F238E27FC236}">
                <a16:creationId xmlns:a16="http://schemas.microsoft.com/office/drawing/2014/main" id="{E3D4A2E4-0B9D-E498-3654-25D29AA60A35}"/>
              </a:ext>
            </a:extLst>
          </p:cNvPr>
          <p:cNvSpPr>
            <a:spLocks noChangeArrowheads="1"/>
          </p:cNvSpPr>
          <p:nvPr/>
        </p:nvSpPr>
        <p:spPr bwMode="auto">
          <a:xfrm>
            <a:off x="19402570" y="27669174"/>
            <a:ext cx="3209924" cy="90582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4000" dirty="0">
                <a:latin typeface="Lava Telugu Regular" pitchFamily="2" charset="77"/>
                <a:cs typeface="Lava Telugu Regular" pitchFamily="2" charset="77"/>
              </a:rPr>
              <a:t>Figure 3</a:t>
            </a:r>
          </a:p>
        </p:txBody>
      </p:sp>
      <p:sp>
        <p:nvSpPr>
          <p:cNvPr id="49" name="Rectangle 52">
            <a:extLst>
              <a:ext uri="{FF2B5EF4-FFF2-40B4-BE49-F238E27FC236}">
                <a16:creationId xmlns:a16="http://schemas.microsoft.com/office/drawing/2014/main" id="{EC7D193A-7E9D-18E7-D35E-08C3A999DE66}"/>
              </a:ext>
            </a:extLst>
          </p:cNvPr>
          <p:cNvSpPr>
            <a:spLocks noChangeArrowheads="1"/>
          </p:cNvSpPr>
          <p:nvPr/>
        </p:nvSpPr>
        <p:spPr bwMode="auto">
          <a:xfrm>
            <a:off x="19637872" y="34950772"/>
            <a:ext cx="18103397" cy="2768228"/>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2600" i="1" dirty="0">
                <a:latin typeface="Lava Telugu Regular" pitchFamily="2" charset="77"/>
                <a:cs typeface="Lava Telugu Regular" pitchFamily="2" charset="77"/>
              </a:rPr>
              <a:t>Figure 3 </a:t>
            </a:r>
            <a:r>
              <a:rPr lang="en-US" sz="2600" dirty="0">
                <a:latin typeface="Lava Telugu Regular" pitchFamily="2" charset="77"/>
                <a:cs typeface="Lava Telugu Regular" pitchFamily="2" charset="77"/>
              </a:rPr>
              <a:t>: Analogous data to Fig. 2 except averaged with respect to words and done for a subsample of 40 models across all training epochs in 10 and 100 hidden unit conditions (300 holdout words for 80 models across 50 epochs = 1,200,000 observations). (A) Difference in aggregate accuracy of each word is shown. Lines connect identical words in each distribution. (B) The distribution of differences in ranking for each word, similar to Fig. 2b. For example, a ranking of -50 indicates that a word dropped in its ranking on accuracy across models in the 100 hidden unit condition relative to the 10 hidden unit condition. </a:t>
            </a:r>
          </a:p>
        </p:txBody>
      </p:sp>
      <p:sp>
        <p:nvSpPr>
          <p:cNvPr id="50" name="Rectangle 52">
            <a:extLst>
              <a:ext uri="{FF2B5EF4-FFF2-40B4-BE49-F238E27FC236}">
                <a16:creationId xmlns:a16="http://schemas.microsoft.com/office/drawing/2014/main" id="{D1CCED82-2D33-994A-1783-78F644F40D3F}"/>
              </a:ext>
            </a:extLst>
          </p:cNvPr>
          <p:cNvSpPr>
            <a:spLocks noChangeArrowheads="1"/>
          </p:cNvSpPr>
          <p:nvPr/>
        </p:nvSpPr>
        <p:spPr bwMode="auto">
          <a:xfrm>
            <a:off x="19476058" y="6542865"/>
            <a:ext cx="3993541" cy="90582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6000" b="1" u="sng" cap="small" dirty="0">
                <a:latin typeface="Lava Telugu Regular" pitchFamily="2" charset="77"/>
                <a:cs typeface="Lava Telugu Regular" pitchFamily="2" charset="77"/>
              </a:rPr>
              <a:t>Results</a:t>
            </a:r>
          </a:p>
        </p:txBody>
      </p:sp>
      <p:sp>
        <p:nvSpPr>
          <p:cNvPr id="54" name="Rectangle 52">
            <a:extLst>
              <a:ext uri="{FF2B5EF4-FFF2-40B4-BE49-F238E27FC236}">
                <a16:creationId xmlns:a16="http://schemas.microsoft.com/office/drawing/2014/main" id="{7A89754C-CA83-3CB7-AF3C-C11A533BCF56}"/>
              </a:ext>
            </a:extLst>
          </p:cNvPr>
          <p:cNvSpPr>
            <a:spLocks noChangeArrowheads="1"/>
          </p:cNvSpPr>
          <p:nvPr/>
        </p:nvSpPr>
        <p:spPr bwMode="auto">
          <a:xfrm>
            <a:off x="38404800" y="18821400"/>
            <a:ext cx="12306300" cy="48948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indent="-444513">
              <a:spcBef>
                <a:spcPct val="50000"/>
              </a:spcBef>
            </a:pPr>
            <a:r>
              <a:rPr lang="en-GB" sz="5000" b="1" u="sng" cap="small" dirty="0">
                <a:latin typeface="Lava Telugu Regular" pitchFamily="2" charset="77"/>
                <a:cs typeface="Lava Telugu Regular" pitchFamily="2" charset="77"/>
              </a:rPr>
              <a:t>Conclusions</a:t>
            </a:r>
          </a:p>
          <a:p>
            <a:r>
              <a:rPr lang="en-US" sz="3200" dirty="0">
                <a:latin typeface="Lava Telugu Regular" pitchFamily="2" charset="77"/>
                <a:cs typeface="Lava Telugu Regular" pitchFamily="2" charset="77"/>
              </a:rPr>
              <a:t>These simulations represent prima facie evidence that ensembles of words have dramatic impact in learning outcomes, and that what is good for a learner of one level of skill (e.g., a child with poor phonology) may be quite different for a learner at a different level of skill.</a:t>
            </a:r>
          </a:p>
          <a:p>
            <a:pPr>
              <a:spcBef>
                <a:spcPts val="1800"/>
              </a:spcBef>
            </a:pPr>
            <a:r>
              <a:rPr lang="en-US" sz="3200" dirty="0">
                <a:latin typeface="Lava Telugu Regular" pitchFamily="2" charset="77"/>
                <a:cs typeface="Lava Telugu Regular" pitchFamily="2" charset="77"/>
              </a:rPr>
              <a:t>This suggests that care should be put into identifying words for learning in early reading development.</a:t>
            </a:r>
          </a:p>
          <a:p>
            <a:endParaRPr lang="en-US" sz="3200" dirty="0">
              <a:latin typeface="Lava Telugu Regular" pitchFamily="2" charset="77"/>
              <a:cs typeface="Lava Telugu Regular" pitchFamily="2" charset="77"/>
            </a:endParaRPr>
          </a:p>
          <a:p>
            <a:endParaRPr lang="en-US" sz="4200" dirty="0"/>
          </a:p>
        </p:txBody>
      </p:sp>
      <p:pic>
        <p:nvPicPr>
          <p:cNvPr id="43" name="Picture 42">
            <a:extLst>
              <a:ext uri="{FF2B5EF4-FFF2-40B4-BE49-F238E27FC236}">
                <a16:creationId xmlns:a16="http://schemas.microsoft.com/office/drawing/2014/main" id="{01A4B369-F5DC-E04E-ED29-BE9D88381C1D}"/>
              </a:ext>
            </a:extLst>
          </p:cNvPr>
          <p:cNvPicPr>
            <a:picLocks noChangeAspect="1"/>
          </p:cNvPicPr>
          <p:nvPr/>
        </p:nvPicPr>
        <p:blipFill>
          <a:blip r:embed="rId8"/>
          <a:srcRect/>
          <a:stretch/>
        </p:blipFill>
        <p:spPr>
          <a:xfrm>
            <a:off x="28270200" y="18585861"/>
            <a:ext cx="9003076" cy="6186843"/>
          </a:xfrm>
          <a:prstGeom prst="rect">
            <a:avLst/>
          </a:prstGeom>
        </p:spPr>
      </p:pic>
      <p:sp>
        <p:nvSpPr>
          <p:cNvPr id="47" name="Rectangle 52">
            <a:extLst>
              <a:ext uri="{FF2B5EF4-FFF2-40B4-BE49-F238E27FC236}">
                <a16:creationId xmlns:a16="http://schemas.microsoft.com/office/drawing/2014/main" id="{9537C7E5-B1F7-12CB-34C5-8D3771B6AC40}"/>
              </a:ext>
            </a:extLst>
          </p:cNvPr>
          <p:cNvSpPr>
            <a:spLocks noChangeArrowheads="1"/>
          </p:cNvSpPr>
          <p:nvPr/>
        </p:nvSpPr>
        <p:spPr bwMode="auto">
          <a:xfrm>
            <a:off x="29467061" y="18995158"/>
            <a:ext cx="1066800" cy="90582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420000" tIns="420000" rIns="420000" bIns="420000"/>
          <a:lstStyle/>
          <a:p>
            <a:pPr>
              <a:spcBef>
                <a:spcPts val="300"/>
              </a:spcBef>
            </a:pPr>
            <a:r>
              <a:rPr lang="en-US" sz="4000" dirty="0">
                <a:latin typeface="Lava Telugu Regular" pitchFamily="2" charset="77"/>
                <a:cs typeface="Lava Telugu Regular" pitchFamily="2" charset="77"/>
              </a:rPr>
              <a:t>B</a:t>
            </a:r>
          </a:p>
        </p:txBody>
      </p:sp>
    </p:spTree>
    <p:extLst>
      <p:ext uri="{BB962C8B-B14F-4D97-AF65-F5344CB8AC3E}">
        <p14:creationId xmlns:p14="http://schemas.microsoft.com/office/powerpoint/2010/main" val="1366145660"/>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IconOverlay xmlns="http://schemas.microsoft.com/sharepoint/v4" xsi:nil="true"/>
    <TaxCatchAll xmlns="5de69b6f-8f80-4ec1-aac9-528c932dc667" xsi:nil="true"/>
    <lcf76f155ced4ddcb4097134ff3c332f xmlns="d540dbbe-0d3d-4e31-a141-424d9723db6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8DA4155486B244BE7986AC7B8643DB" ma:contentTypeVersion="43" ma:contentTypeDescription="Create a new document." ma:contentTypeScope="" ma:versionID="332cbbca14962f1ee93c150084561aba">
  <xsd:schema xmlns:xsd="http://www.w3.org/2001/XMLSchema" xmlns:xs="http://www.w3.org/2001/XMLSchema" xmlns:p="http://schemas.microsoft.com/office/2006/metadata/properties" xmlns:ns1="http://schemas.microsoft.com/sharepoint/v3" xmlns:ns2="d540dbbe-0d3d-4e31-a141-424d9723db61" xmlns:ns3="http://schemas.microsoft.com/sharepoint/v4" xmlns:ns4="5de69b6f-8f80-4ec1-aac9-528c932dc667" targetNamespace="http://schemas.microsoft.com/office/2006/metadata/properties" ma:root="true" ma:fieldsID="337d84b78358e5cc37e3774dbcba8d6b" ns1:_="" ns2:_="" ns3:_="" ns4:_="">
    <xsd:import namespace="http://schemas.microsoft.com/sharepoint/v3"/>
    <xsd:import namespace="d540dbbe-0d3d-4e31-a141-424d9723db61"/>
    <xsd:import namespace="http://schemas.microsoft.com/sharepoint/v4"/>
    <xsd:import namespace="5de69b6f-8f80-4ec1-aac9-528c932dc667"/>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IconOverlay" minOccurs="0"/>
                <xsd:element ref="ns2:MediaLengthInSeconds" minOccurs="0"/>
                <xsd:element ref="ns2:lcf76f155ced4ddcb4097134ff3c332f" minOccurs="0"/>
                <xsd:element ref="ns4: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540dbbe-0d3d-4e31-a141-424d9723db6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43b83bf-5a34-45d0-bf74-ccf9241540c7" ma:termSetId="09814cd3-568e-fe90-9814-8d621ff8fb84" ma:anchorId="fba54fb3-c3e1-fe81-a776-ca4b69148c4d" ma:open="true" ma:isKeyword="false">
      <xsd:complexType>
        <xsd:sequence>
          <xsd:element ref="pc:Terms" minOccurs="0" maxOccurs="1"/>
        </xsd:sequence>
      </xsd:complexType>
    </xsd:element>
    <xsd:element name="MediaServiceLocation" ma:index="24" nillable="true" ma:displayName="Location" ma:indexed="true" ma:internalName="MediaServiceLocation" ma:readOnly="true">
      <xsd:simpleType>
        <xsd:restriction base="dms:Text"/>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e69b6f-8f80-4ec1-aac9-528c932dc667"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ee4a3091-c625-4193-8090-7e682047693f}" ma:internalName="TaxCatchAll" ma:showField="CatchAllData" ma:web="5de69b6f-8f80-4ec1-aac9-528c932dc66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C1A4AF-2887-41AD-BCC8-37C632700FAA}">
  <ds:schemaRefs>
    <ds:schemaRef ds:uri="http://schemas.microsoft.com/office/2006/metadata/properties"/>
    <ds:schemaRef ds:uri="http://www.w3.org/XML/1998/namespace"/>
    <ds:schemaRef ds:uri="d540dbbe-0d3d-4e31-a141-424d9723db61"/>
    <ds:schemaRef ds:uri="http://purl.org/dc/terms/"/>
    <ds:schemaRef ds:uri="http://purl.org/dc/elements/1.1/"/>
    <ds:schemaRef ds:uri="http://schemas.microsoft.com/office/infopath/2007/PartnerControls"/>
    <ds:schemaRef ds:uri="http://schemas.microsoft.com/sharepoint/v4"/>
    <ds:schemaRef ds:uri="http://schemas.microsoft.com/office/2006/documentManagement/types"/>
    <ds:schemaRef ds:uri="5de69b6f-8f80-4ec1-aac9-528c932dc667"/>
    <ds:schemaRef ds:uri="http://schemas.openxmlformats.org/package/2006/metadata/core-properties"/>
    <ds:schemaRef ds:uri="http://schemas.microsoft.com/sharepoint/v3"/>
    <ds:schemaRef ds:uri="http://purl.org/dc/dcmitype/"/>
  </ds:schemaRefs>
</ds:datastoreItem>
</file>

<file path=customXml/itemProps2.xml><?xml version="1.0" encoding="utf-8"?>
<ds:datastoreItem xmlns:ds="http://schemas.openxmlformats.org/officeDocument/2006/customXml" ds:itemID="{C45E9480-9400-4649-AF69-945DBE53C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540dbbe-0d3d-4e31-a141-424d9723db61"/>
    <ds:schemaRef ds:uri="http://schemas.microsoft.com/sharepoint/v4"/>
    <ds:schemaRef ds:uri="5de69b6f-8f80-4ec1-aac9-528c932dc6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210E0C-7AAD-44B8-9A4A-7A5BCCB394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8298</TotalTime>
  <Words>1422</Words>
  <Application>Microsoft Macintosh PowerPoint</Application>
  <PresentationFormat>Custom</PresentationFormat>
  <Paragraphs>45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Lava Telugu Regular</vt:lpstr>
      <vt:lpstr>Times</vt:lpstr>
      <vt:lpstr>Office 2013 - 2022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Matthew Cooper Borkenhagen</cp:lastModifiedBy>
  <cp:revision>34</cp:revision>
  <dcterms:created xsi:type="dcterms:W3CDTF">2020-05-13T18:09:28Z</dcterms:created>
  <dcterms:modified xsi:type="dcterms:W3CDTF">2024-06-12T04:00:58Z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0x010100708DA4155486B244BE7986AC7B8643DB</vt:lpwstr>
  </property>
  <property fmtid="{D5CDD505-2E9C-101B-9397-08002B2CF9AE}" pid="3" name="MediaServiceImageTags">
    <vt:lpwstr/>
  </property>
</Properties>
</file>